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1"/>
  </p:notesMasterIdLst>
  <p:sldIdLst>
    <p:sldId id="256" r:id="rId5"/>
    <p:sldId id="263" r:id="rId6"/>
    <p:sldId id="292" r:id="rId7"/>
    <p:sldId id="264" r:id="rId8"/>
    <p:sldId id="262" r:id="rId9"/>
    <p:sldId id="274" r:id="rId10"/>
    <p:sldId id="275" r:id="rId11"/>
    <p:sldId id="279" r:id="rId12"/>
    <p:sldId id="277" r:id="rId13"/>
    <p:sldId id="278" r:id="rId14"/>
    <p:sldId id="265" r:id="rId15"/>
    <p:sldId id="266" r:id="rId16"/>
    <p:sldId id="267" r:id="rId17"/>
    <p:sldId id="268" r:id="rId18"/>
    <p:sldId id="269" r:id="rId19"/>
    <p:sldId id="293" r:id="rId20"/>
    <p:sldId id="282" r:id="rId21"/>
    <p:sldId id="291" r:id="rId22"/>
    <p:sldId id="283" r:id="rId23"/>
    <p:sldId id="284" r:id="rId24"/>
    <p:sldId id="288" r:id="rId25"/>
    <p:sldId id="285" r:id="rId26"/>
    <p:sldId id="287" r:id="rId27"/>
    <p:sldId id="286" r:id="rId28"/>
    <p:sldId id="289" r:id="rId29"/>
    <p:sldId id="290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E0DF9F-3DA3-4C1E-9CE4-EBAB1FAFDC41}" v="5" dt="2023-10-25T11:07:43.0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0" y="7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ldebrandt,  Lars" userId="91771585-4586-4eb3-ba08-7897e072bd96" providerId="ADAL" clId="{A8E0DF9F-3DA3-4C1E-9CE4-EBAB1FAFDC41}"/>
    <pc:docChg chg="undo custSel addSld delSld modSld">
      <pc:chgData name="Hildebrandt,  Lars" userId="91771585-4586-4eb3-ba08-7897e072bd96" providerId="ADAL" clId="{A8E0DF9F-3DA3-4C1E-9CE4-EBAB1FAFDC41}" dt="2023-10-25T11:13:30.520" v="325" actId="20577"/>
      <pc:docMkLst>
        <pc:docMk/>
      </pc:docMkLst>
      <pc:sldChg chg="modSp add mod">
        <pc:chgData name="Hildebrandt,  Lars" userId="91771585-4586-4eb3-ba08-7897e072bd96" providerId="ADAL" clId="{A8E0DF9F-3DA3-4C1E-9CE4-EBAB1FAFDC41}" dt="2023-10-25T10:53:26.517" v="5" actId="20577"/>
        <pc:sldMkLst>
          <pc:docMk/>
          <pc:sldMk cId="1659040830" sldId="256"/>
        </pc:sldMkLst>
        <pc:spChg chg="mod">
          <ac:chgData name="Hildebrandt,  Lars" userId="91771585-4586-4eb3-ba08-7897e072bd96" providerId="ADAL" clId="{A8E0DF9F-3DA3-4C1E-9CE4-EBAB1FAFDC41}" dt="2023-10-25T10:53:26.517" v="5" actId="20577"/>
          <ac:spMkLst>
            <pc:docMk/>
            <pc:sldMk cId="1659040830" sldId="256"/>
            <ac:spMk id="3" creationId="{00000000-0000-0000-0000-000000000000}"/>
          </ac:spMkLst>
        </pc:spChg>
      </pc:sldChg>
      <pc:sldChg chg="del">
        <pc:chgData name="Hildebrandt,  Lars" userId="91771585-4586-4eb3-ba08-7897e072bd96" providerId="ADAL" clId="{A8E0DF9F-3DA3-4C1E-9CE4-EBAB1FAFDC41}" dt="2023-10-25T10:53:59.205" v="6" actId="47"/>
        <pc:sldMkLst>
          <pc:docMk/>
          <pc:sldMk cId="1740781277" sldId="261"/>
        </pc:sldMkLst>
      </pc:sldChg>
      <pc:sldChg chg="delSp modSp mod">
        <pc:chgData name="Hildebrandt,  Lars" userId="91771585-4586-4eb3-ba08-7897e072bd96" providerId="ADAL" clId="{A8E0DF9F-3DA3-4C1E-9CE4-EBAB1FAFDC41}" dt="2023-10-25T10:56:42.312" v="30" actId="14100"/>
        <pc:sldMkLst>
          <pc:docMk/>
          <pc:sldMk cId="82580055" sldId="262"/>
        </pc:sldMkLst>
        <pc:picChg chg="mod modCrop">
          <ac:chgData name="Hildebrandt,  Lars" userId="91771585-4586-4eb3-ba08-7897e072bd96" providerId="ADAL" clId="{A8E0DF9F-3DA3-4C1E-9CE4-EBAB1FAFDC41}" dt="2023-10-25T10:56:42.312" v="30" actId="14100"/>
          <ac:picMkLst>
            <pc:docMk/>
            <pc:sldMk cId="82580055" sldId="262"/>
            <ac:picMk id="17" creationId="{00000000-0000-0000-0000-000000000000}"/>
          </ac:picMkLst>
        </pc:picChg>
        <pc:picChg chg="del">
          <ac:chgData name="Hildebrandt,  Lars" userId="91771585-4586-4eb3-ba08-7897e072bd96" providerId="ADAL" clId="{A8E0DF9F-3DA3-4C1E-9CE4-EBAB1FAFDC41}" dt="2023-10-25T10:54:27.624" v="11" actId="478"/>
          <ac:picMkLst>
            <pc:docMk/>
            <pc:sldMk cId="82580055" sldId="262"/>
            <ac:picMk id="21" creationId="{00000000-0000-0000-0000-000000000000}"/>
          </ac:picMkLst>
        </pc:picChg>
      </pc:sldChg>
      <pc:sldChg chg="modSp mod">
        <pc:chgData name="Hildebrandt,  Lars" userId="91771585-4586-4eb3-ba08-7897e072bd96" providerId="ADAL" clId="{A8E0DF9F-3DA3-4C1E-9CE4-EBAB1FAFDC41}" dt="2023-10-25T10:55:24.395" v="21" actId="403"/>
        <pc:sldMkLst>
          <pc:docMk/>
          <pc:sldMk cId="3688353790" sldId="263"/>
        </pc:sldMkLst>
        <pc:spChg chg="mod">
          <ac:chgData name="Hildebrandt,  Lars" userId="91771585-4586-4eb3-ba08-7897e072bd96" providerId="ADAL" clId="{A8E0DF9F-3DA3-4C1E-9CE4-EBAB1FAFDC41}" dt="2023-10-25T10:55:24.395" v="21" actId="403"/>
          <ac:spMkLst>
            <pc:docMk/>
            <pc:sldMk cId="3688353790" sldId="263"/>
            <ac:spMk id="3" creationId="{146DE176-6D1B-4300-A713-FD17D781EA23}"/>
          </ac:spMkLst>
        </pc:spChg>
      </pc:sldChg>
      <pc:sldChg chg="addSp delSp modSp mod">
        <pc:chgData name="Hildebrandt,  Lars" userId="91771585-4586-4eb3-ba08-7897e072bd96" providerId="ADAL" clId="{A8E0DF9F-3DA3-4C1E-9CE4-EBAB1FAFDC41}" dt="2023-10-25T10:56:37.803" v="29" actId="14100"/>
        <pc:sldMkLst>
          <pc:docMk/>
          <pc:sldMk cId="3835932414" sldId="264"/>
        </pc:sldMkLst>
        <pc:picChg chg="add del mod modCrop">
          <ac:chgData name="Hildebrandt,  Lars" userId="91771585-4586-4eb3-ba08-7897e072bd96" providerId="ADAL" clId="{A8E0DF9F-3DA3-4C1E-9CE4-EBAB1FAFDC41}" dt="2023-10-25T10:56:37.803" v="29" actId="14100"/>
          <ac:picMkLst>
            <pc:docMk/>
            <pc:sldMk cId="3835932414" sldId="264"/>
            <ac:picMk id="13" creationId="{00000000-0000-0000-0000-000000000000}"/>
          </ac:picMkLst>
        </pc:picChg>
        <pc:picChg chg="del">
          <ac:chgData name="Hildebrandt,  Lars" userId="91771585-4586-4eb3-ba08-7897e072bd96" providerId="ADAL" clId="{A8E0DF9F-3DA3-4C1E-9CE4-EBAB1FAFDC41}" dt="2023-10-25T10:54:21.600" v="8" actId="478"/>
          <ac:picMkLst>
            <pc:docMk/>
            <pc:sldMk cId="3835932414" sldId="264"/>
            <ac:picMk id="17" creationId="{00000000-0000-0000-0000-000000000000}"/>
          </ac:picMkLst>
        </pc:picChg>
      </pc:sldChg>
      <pc:sldChg chg="delSp modSp mod">
        <pc:chgData name="Hildebrandt,  Lars" userId="91771585-4586-4eb3-ba08-7897e072bd96" providerId="ADAL" clId="{A8E0DF9F-3DA3-4C1E-9CE4-EBAB1FAFDC41}" dt="2023-10-25T11:00:11.738" v="90" actId="20577"/>
        <pc:sldMkLst>
          <pc:docMk/>
          <pc:sldMk cId="703259938" sldId="265"/>
        </pc:sldMkLst>
        <pc:spChg chg="mod">
          <ac:chgData name="Hildebrandt,  Lars" userId="91771585-4586-4eb3-ba08-7897e072bd96" providerId="ADAL" clId="{A8E0DF9F-3DA3-4C1E-9CE4-EBAB1FAFDC41}" dt="2023-10-25T11:00:11.738" v="90" actId="20577"/>
          <ac:spMkLst>
            <pc:docMk/>
            <pc:sldMk cId="703259938" sldId="265"/>
            <ac:spMk id="5" creationId="{00000000-0000-0000-0000-000000000000}"/>
          </ac:spMkLst>
        </pc:spChg>
        <pc:picChg chg="del">
          <ac:chgData name="Hildebrandt,  Lars" userId="91771585-4586-4eb3-ba08-7897e072bd96" providerId="ADAL" clId="{A8E0DF9F-3DA3-4C1E-9CE4-EBAB1FAFDC41}" dt="2023-10-25T10:54:42.944" v="15" actId="478"/>
          <ac:picMkLst>
            <pc:docMk/>
            <pc:sldMk cId="703259938" sldId="265"/>
            <ac:picMk id="6" creationId="{00000000-0000-0000-0000-000000000000}"/>
          </ac:picMkLst>
        </pc:picChg>
      </pc:sldChg>
      <pc:sldChg chg="delSp modSp mod">
        <pc:chgData name="Hildebrandt,  Lars" userId="91771585-4586-4eb3-ba08-7897e072bd96" providerId="ADAL" clId="{A8E0DF9F-3DA3-4C1E-9CE4-EBAB1FAFDC41}" dt="2023-10-25T10:58:09.887" v="57" actId="20577"/>
        <pc:sldMkLst>
          <pc:docMk/>
          <pc:sldMk cId="767397162" sldId="268"/>
        </pc:sldMkLst>
        <pc:spChg chg="mod">
          <ac:chgData name="Hildebrandt,  Lars" userId="91771585-4586-4eb3-ba08-7897e072bd96" providerId="ADAL" clId="{A8E0DF9F-3DA3-4C1E-9CE4-EBAB1FAFDC41}" dt="2023-10-25T10:58:09.887" v="57" actId="20577"/>
          <ac:spMkLst>
            <pc:docMk/>
            <pc:sldMk cId="767397162" sldId="268"/>
            <ac:spMk id="6" creationId="{00000000-0000-0000-0000-000000000000}"/>
          </ac:spMkLst>
        </pc:spChg>
        <pc:picChg chg="del">
          <ac:chgData name="Hildebrandt,  Lars" userId="91771585-4586-4eb3-ba08-7897e072bd96" providerId="ADAL" clId="{A8E0DF9F-3DA3-4C1E-9CE4-EBAB1FAFDC41}" dt="2023-10-25T10:57:50.439" v="35" actId="478"/>
          <ac:picMkLst>
            <pc:docMk/>
            <pc:sldMk cId="767397162" sldId="268"/>
            <ac:picMk id="8" creationId="{00000000-0000-0000-0000-000000000000}"/>
          </ac:picMkLst>
        </pc:picChg>
      </pc:sldChg>
      <pc:sldChg chg="addSp delSp modSp mod">
        <pc:chgData name="Hildebrandt,  Lars" userId="91771585-4586-4eb3-ba08-7897e072bd96" providerId="ADAL" clId="{A8E0DF9F-3DA3-4C1E-9CE4-EBAB1FAFDC41}" dt="2023-10-25T11:12:58.108" v="321" actId="478"/>
        <pc:sldMkLst>
          <pc:docMk/>
          <pc:sldMk cId="1732902103" sldId="269"/>
        </pc:sldMkLst>
        <pc:spChg chg="add del mod">
          <ac:chgData name="Hildebrandt,  Lars" userId="91771585-4586-4eb3-ba08-7897e072bd96" providerId="ADAL" clId="{A8E0DF9F-3DA3-4C1E-9CE4-EBAB1FAFDC41}" dt="2023-10-25T11:07:35.899" v="132"/>
          <ac:spMkLst>
            <pc:docMk/>
            <pc:sldMk cId="1732902103" sldId="269"/>
            <ac:spMk id="2" creationId="{A5197386-3E26-617F-F92A-EBEF0D99F968}"/>
          </ac:spMkLst>
        </pc:spChg>
        <pc:picChg chg="del">
          <ac:chgData name="Hildebrandt,  Lars" userId="91771585-4586-4eb3-ba08-7897e072bd96" providerId="ADAL" clId="{A8E0DF9F-3DA3-4C1E-9CE4-EBAB1FAFDC41}" dt="2023-10-25T11:12:58.108" v="321" actId="478"/>
          <ac:picMkLst>
            <pc:docMk/>
            <pc:sldMk cId="1732902103" sldId="269"/>
            <ac:picMk id="6" creationId="{00000000-0000-0000-0000-000000000000}"/>
          </ac:picMkLst>
        </pc:picChg>
      </pc:sldChg>
      <pc:sldChg chg="delSp del mod">
        <pc:chgData name="Hildebrandt,  Lars" userId="91771585-4586-4eb3-ba08-7897e072bd96" providerId="ADAL" clId="{A8E0DF9F-3DA3-4C1E-9CE4-EBAB1FAFDC41}" dt="2023-10-25T10:57:44.924" v="33" actId="47"/>
        <pc:sldMkLst>
          <pc:docMk/>
          <pc:sldMk cId="967686413" sldId="270"/>
        </pc:sldMkLst>
        <pc:picChg chg="del">
          <ac:chgData name="Hildebrandt,  Lars" userId="91771585-4586-4eb3-ba08-7897e072bd96" providerId="ADAL" clId="{A8E0DF9F-3DA3-4C1E-9CE4-EBAB1FAFDC41}" dt="2023-10-25T10:55:01.448" v="18" actId="478"/>
          <ac:picMkLst>
            <pc:docMk/>
            <pc:sldMk cId="967686413" sldId="270"/>
            <ac:picMk id="2" creationId="{00000000-0000-0000-0000-000000000000}"/>
          </ac:picMkLst>
        </pc:picChg>
      </pc:sldChg>
      <pc:sldChg chg="del">
        <pc:chgData name="Hildebrandt,  Lars" userId="91771585-4586-4eb3-ba08-7897e072bd96" providerId="ADAL" clId="{A8E0DF9F-3DA3-4C1E-9CE4-EBAB1FAFDC41}" dt="2023-10-25T10:57:46.918" v="34" actId="47"/>
        <pc:sldMkLst>
          <pc:docMk/>
          <pc:sldMk cId="3748498990" sldId="271"/>
        </pc:sldMkLst>
      </pc:sldChg>
      <pc:sldChg chg="delSp del mod">
        <pc:chgData name="Hildebrandt,  Lars" userId="91771585-4586-4eb3-ba08-7897e072bd96" providerId="ADAL" clId="{A8E0DF9F-3DA3-4C1E-9CE4-EBAB1FAFDC41}" dt="2023-10-25T10:54:53.677" v="17" actId="47"/>
        <pc:sldMkLst>
          <pc:docMk/>
          <pc:sldMk cId="1685724174" sldId="272"/>
        </pc:sldMkLst>
        <pc:picChg chg="del">
          <ac:chgData name="Hildebrandt,  Lars" userId="91771585-4586-4eb3-ba08-7897e072bd96" providerId="ADAL" clId="{A8E0DF9F-3DA3-4C1E-9CE4-EBAB1FAFDC41}" dt="2023-10-25T10:54:51.326" v="16" actId="478"/>
          <ac:picMkLst>
            <pc:docMk/>
            <pc:sldMk cId="1685724174" sldId="272"/>
            <ac:picMk id="4" creationId="{00000000-0000-0000-0000-000000000000}"/>
          </ac:picMkLst>
        </pc:picChg>
      </pc:sldChg>
      <pc:sldChg chg="del">
        <pc:chgData name="Hildebrandt,  Lars" userId="91771585-4586-4eb3-ba08-7897e072bd96" providerId="ADAL" clId="{A8E0DF9F-3DA3-4C1E-9CE4-EBAB1FAFDC41}" dt="2023-10-25T11:00:32.962" v="91" actId="47"/>
        <pc:sldMkLst>
          <pc:docMk/>
          <pc:sldMk cId="1639507647" sldId="273"/>
        </pc:sldMkLst>
      </pc:sldChg>
      <pc:sldChg chg="delSp modSp mod">
        <pc:chgData name="Hildebrandt,  Lars" userId="91771585-4586-4eb3-ba08-7897e072bd96" providerId="ADAL" clId="{A8E0DF9F-3DA3-4C1E-9CE4-EBAB1FAFDC41}" dt="2023-10-25T10:58:29.904" v="59" actId="14100"/>
        <pc:sldMkLst>
          <pc:docMk/>
          <pc:sldMk cId="4139259964" sldId="274"/>
        </pc:sldMkLst>
        <pc:picChg chg="del">
          <ac:chgData name="Hildebrandt,  Lars" userId="91771585-4586-4eb3-ba08-7897e072bd96" providerId="ADAL" clId="{A8E0DF9F-3DA3-4C1E-9CE4-EBAB1FAFDC41}" dt="2023-10-25T10:54:30.722" v="12" actId="478"/>
          <ac:picMkLst>
            <pc:docMk/>
            <pc:sldMk cId="4139259964" sldId="274"/>
            <ac:picMk id="2" creationId="{00000000-0000-0000-0000-000000000000}"/>
          </ac:picMkLst>
        </pc:picChg>
        <pc:picChg chg="mod modCrop">
          <ac:chgData name="Hildebrandt,  Lars" userId="91771585-4586-4eb3-ba08-7897e072bd96" providerId="ADAL" clId="{A8E0DF9F-3DA3-4C1E-9CE4-EBAB1FAFDC41}" dt="2023-10-25T10:58:29.904" v="59" actId="14100"/>
          <ac:picMkLst>
            <pc:docMk/>
            <pc:sldMk cId="4139259964" sldId="274"/>
            <ac:picMk id="11" creationId="{00000000-0000-0000-0000-000000000000}"/>
          </ac:picMkLst>
        </pc:picChg>
      </pc:sldChg>
      <pc:sldChg chg="delSp modSp mod">
        <pc:chgData name="Hildebrandt,  Lars" userId="91771585-4586-4eb3-ba08-7897e072bd96" providerId="ADAL" clId="{A8E0DF9F-3DA3-4C1E-9CE4-EBAB1FAFDC41}" dt="2023-10-25T10:58:53.806" v="61" actId="732"/>
        <pc:sldMkLst>
          <pc:docMk/>
          <pc:sldMk cId="1950008907" sldId="275"/>
        </pc:sldMkLst>
        <pc:picChg chg="del">
          <ac:chgData name="Hildebrandt,  Lars" userId="91771585-4586-4eb3-ba08-7897e072bd96" providerId="ADAL" clId="{A8E0DF9F-3DA3-4C1E-9CE4-EBAB1FAFDC41}" dt="2023-10-25T10:54:33.582" v="13" actId="478"/>
          <ac:picMkLst>
            <pc:docMk/>
            <pc:sldMk cId="1950008907" sldId="275"/>
            <ac:picMk id="14" creationId="{00000000-0000-0000-0000-000000000000}"/>
          </ac:picMkLst>
        </pc:picChg>
        <pc:picChg chg="mod modCrop">
          <ac:chgData name="Hildebrandt,  Lars" userId="91771585-4586-4eb3-ba08-7897e072bd96" providerId="ADAL" clId="{A8E0DF9F-3DA3-4C1E-9CE4-EBAB1FAFDC41}" dt="2023-10-25T10:58:44.929" v="60" actId="732"/>
          <ac:picMkLst>
            <pc:docMk/>
            <pc:sldMk cId="1950008907" sldId="275"/>
            <ac:picMk id="15" creationId="{00000000-0000-0000-0000-000000000000}"/>
          </ac:picMkLst>
        </pc:picChg>
        <pc:picChg chg="mod modCrop">
          <ac:chgData name="Hildebrandt,  Lars" userId="91771585-4586-4eb3-ba08-7897e072bd96" providerId="ADAL" clId="{A8E0DF9F-3DA3-4C1E-9CE4-EBAB1FAFDC41}" dt="2023-10-25T10:58:53.806" v="61" actId="732"/>
          <ac:picMkLst>
            <pc:docMk/>
            <pc:sldMk cId="1950008907" sldId="275"/>
            <ac:picMk id="16" creationId="{00000000-0000-0000-0000-000000000000}"/>
          </ac:picMkLst>
        </pc:picChg>
      </pc:sldChg>
      <pc:sldChg chg="del">
        <pc:chgData name="Hildebrandt,  Lars" userId="91771585-4586-4eb3-ba08-7897e072bd96" providerId="ADAL" clId="{A8E0DF9F-3DA3-4C1E-9CE4-EBAB1FAFDC41}" dt="2023-10-25T10:59:11.008" v="62" actId="47"/>
        <pc:sldMkLst>
          <pc:docMk/>
          <pc:sldMk cId="4094332151" sldId="276"/>
        </pc:sldMkLst>
      </pc:sldChg>
      <pc:sldChg chg="modSp mod">
        <pc:chgData name="Hildebrandt,  Lars" userId="91771585-4586-4eb3-ba08-7897e072bd96" providerId="ADAL" clId="{A8E0DF9F-3DA3-4C1E-9CE4-EBAB1FAFDC41}" dt="2023-10-25T10:59:42.356" v="64" actId="14100"/>
        <pc:sldMkLst>
          <pc:docMk/>
          <pc:sldMk cId="1320424346" sldId="278"/>
        </pc:sldMkLst>
        <pc:picChg chg="mod">
          <ac:chgData name="Hildebrandt,  Lars" userId="91771585-4586-4eb3-ba08-7897e072bd96" providerId="ADAL" clId="{A8E0DF9F-3DA3-4C1E-9CE4-EBAB1FAFDC41}" dt="2023-10-25T10:59:42.356" v="64" actId="14100"/>
          <ac:picMkLst>
            <pc:docMk/>
            <pc:sldMk cId="1320424346" sldId="278"/>
            <ac:picMk id="7" creationId="{00000000-0000-0000-0000-000000000000}"/>
          </ac:picMkLst>
        </pc:picChg>
      </pc:sldChg>
      <pc:sldChg chg="delSp mod">
        <pc:chgData name="Hildebrandt,  Lars" userId="91771585-4586-4eb3-ba08-7897e072bd96" providerId="ADAL" clId="{A8E0DF9F-3DA3-4C1E-9CE4-EBAB1FAFDC41}" dt="2023-10-25T10:54:38.430" v="14" actId="478"/>
        <pc:sldMkLst>
          <pc:docMk/>
          <pc:sldMk cId="3230890483" sldId="279"/>
        </pc:sldMkLst>
        <pc:picChg chg="del">
          <ac:chgData name="Hildebrandt,  Lars" userId="91771585-4586-4eb3-ba08-7897e072bd96" providerId="ADAL" clId="{A8E0DF9F-3DA3-4C1E-9CE4-EBAB1FAFDC41}" dt="2023-10-25T10:54:38.430" v="14" actId="478"/>
          <ac:picMkLst>
            <pc:docMk/>
            <pc:sldMk cId="3230890483" sldId="279"/>
            <ac:picMk id="5" creationId="{00000000-0000-0000-0000-000000000000}"/>
          </ac:picMkLst>
        </pc:picChg>
      </pc:sldChg>
      <pc:sldChg chg="del">
        <pc:chgData name="Hildebrandt,  Lars" userId="91771585-4586-4eb3-ba08-7897e072bd96" providerId="ADAL" clId="{A8E0DF9F-3DA3-4C1E-9CE4-EBAB1FAFDC41}" dt="2023-10-25T10:54:16.105" v="7" actId="47"/>
        <pc:sldMkLst>
          <pc:docMk/>
          <pc:sldMk cId="3023218206" sldId="280"/>
        </pc:sldMkLst>
      </pc:sldChg>
      <pc:sldChg chg="del">
        <pc:chgData name="Hildebrandt,  Lars" userId="91771585-4586-4eb3-ba08-7897e072bd96" providerId="ADAL" clId="{A8E0DF9F-3DA3-4C1E-9CE4-EBAB1FAFDC41}" dt="2023-10-25T11:00:43.358" v="92" actId="47"/>
        <pc:sldMkLst>
          <pc:docMk/>
          <pc:sldMk cId="2156857934" sldId="281"/>
        </pc:sldMkLst>
      </pc:sldChg>
      <pc:sldChg chg="modSp mod">
        <pc:chgData name="Hildebrandt,  Lars" userId="91771585-4586-4eb3-ba08-7897e072bd96" providerId="ADAL" clId="{A8E0DF9F-3DA3-4C1E-9CE4-EBAB1FAFDC41}" dt="2023-10-25T11:09:26.429" v="270" actId="6549"/>
        <pc:sldMkLst>
          <pc:docMk/>
          <pc:sldMk cId="3933706729" sldId="282"/>
        </pc:sldMkLst>
        <pc:spChg chg="mod">
          <ac:chgData name="Hildebrandt,  Lars" userId="91771585-4586-4eb3-ba08-7897e072bd96" providerId="ADAL" clId="{A8E0DF9F-3DA3-4C1E-9CE4-EBAB1FAFDC41}" dt="2023-10-25T11:09:26.429" v="270" actId="6549"/>
          <ac:spMkLst>
            <pc:docMk/>
            <pc:sldMk cId="3933706729" sldId="282"/>
            <ac:spMk id="15" creationId="{00000000-0000-0000-0000-000000000000}"/>
          </ac:spMkLst>
        </pc:spChg>
        <pc:spChg chg="mod">
          <ac:chgData name="Hildebrandt,  Lars" userId="91771585-4586-4eb3-ba08-7897e072bd96" providerId="ADAL" clId="{A8E0DF9F-3DA3-4C1E-9CE4-EBAB1FAFDC41}" dt="2023-10-25T11:09:07.361" v="221" actId="313"/>
          <ac:spMkLst>
            <pc:docMk/>
            <pc:sldMk cId="3933706729" sldId="282"/>
            <ac:spMk id="18" creationId="{00000000-0000-0000-0000-000000000000}"/>
          </ac:spMkLst>
        </pc:spChg>
      </pc:sldChg>
      <pc:sldChg chg="delSp mod">
        <pc:chgData name="Hildebrandt,  Lars" userId="91771585-4586-4eb3-ba08-7897e072bd96" providerId="ADAL" clId="{A8E0DF9F-3DA3-4C1E-9CE4-EBAB1FAFDC41}" dt="2023-10-25T11:08:32.309" v="206" actId="478"/>
        <pc:sldMkLst>
          <pc:docMk/>
          <pc:sldMk cId="767991122" sldId="283"/>
        </pc:sldMkLst>
        <pc:picChg chg="del">
          <ac:chgData name="Hildebrandt,  Lars" userId="91771585-4586-4eb3-ba08-7897e072bd96" providerId="ADAL" clId="{A8E0DF9F-3DA3-4C1E-9CE4-EBAB1FAFDC41}" dt="2023-10-25T11:08:32.309" v="206" actId="478"/>
          <ac:picMkLst>
            <pc:docMk/>
            <pc:sldMk cId="767991122" sldId="283"/>
            <ac:picMk id="5" creationId="{00000000-0000-0000-0000-000000000000}"/>
          </ac:picMkLst>
        </pc:picChg>
        <pc:picChg chg="del">
          <ac:chgData name="Hildebrandt,  Lars" userId="91771585-4586-4eb3-ba08-7897e072bd96" providerId="ADAL" clId="{A8E0DF9F-3DA3-4C1E-9CE4-EBAB1FAFDC41}" dt="2023-10-25T11:08:30.559" v="205" actId="478"/>
          <ac:picMkLst>
            <pc:docMk/>
            <pc:sldMk cId="767991122" sldId="283"/>
            <ac:picMk id="14" creationId="{F6F5C395-7F67-412C-B29F-59466809B4BB}"/>
          </ac:picMkLst>
        </pc:picChg>
      </pc:sldChg>
      <pc:sldChg chg="delSp mod">
        <pc:chgData name="Hildebrandt,  Lars" userId="91771585-4586-4eb3-ba08-7897e072bd96" providerId="ADAL" clId="{A8E0DF9F-3DA3-4C1E-9CE4-EBAB1FAFDC41}" dt="2023-10-25T11:08:37.638" v="207" actId="478"/>
        <pc:sldMkLst>
          <pc:docMk/>
          <pc:sldMk cId="12140564" sldId="284"/>
        </pc:sldMkLst>
        <pc:picChg chg="del">
          <ac:chgData name="Hildebrandt,  Lars" userId="91771585-4586-4eb3-ba08-7897e072bd96" providerId="ADAL" clId="{A8E0DF9F-3DA3-4C1E-9CE4-EBAB1FAFDC41}" dt="2023-10-25T11:08:37.638" v="207" actId="478"/>
          <ac:picMkLst>
            <pc:docMk/>
            <pc:sldMk cId="12140564" sldId="284"/>
            <ac:picMk id="2" creationId="{00000000-0000-0000-0000-000000000000}"/>
          </ac:picMkLst>
        </pc:picChg>
      </pc:sldChg>
      <pc:sldChg chg="modSp mod">
        <pc:chgData name="Hildebrandt,  Lars" userId="91771585-4586-4eb3-ba08-7897e072bd96" providerId="ADAL" clId="{A8E0DF9F-3DA3-4C1E-9CE4-EBAB1FAFDC41}" dt="2023-10-25T11:10:41.077" v="303" actId="20577"/>
        <pc:sldMkLst>
          <pc:docMk/>
          <pc:sldMk cId="3969355830" sldId="285"/>
        </pc:sldMkLst>
        <pc:spChg chg="mod">
          <ac:chgData name="Hildebrandt,  Lars" userId="91771585-4586-4eb3-ba08-7897e072bd96" providerId="ADAL" clId="{A8E0DF9F-3DA3-4C1E-9CE4-EBAB1FAFDC41}" dt="2023-10-25T11:10:41.077" v="303" actId="20577"/>
          <ac:spMkLst>
            <pc:docMk/>
            <pc:sldMk cId="3969355830" sldId="285"/>
            <ac:spMk id="7" creationId="{00000000-0000-0000-0000-000000000000}"/>
          </ac:spMkLst>
        </pc:spChg>
      </pc:sldChg>
      <pc:sldChg chg="modSp mod">
        <pc:chgData name="Hildebrandt,  Lars" userId="91771585-4586-4eb3-ba08-7897e072bd96" providerId="ADAL" clId="{A8E0DF9F-3DA3-4C1E-9CE4-EBAB1FAFDC41}" dt="2023-10-25T11:11:12.396" v="309" actId="20577"/>
        <pc:sldMkLst>
          <pc:docMk/>
          <pc:sldMk cId="3919769908" sldId="286"/>
        </pc:sldMkLst>
        <pc:spChg chg="mod">
          <ac:chgData name="Hildebrandt,  Lars" userId="91771585-4586-4eb3-ba08-7897e072bd96" providerId="ADAL" clId="{A8E0DF9F-3DA3-4C1E-9CE4-EBAB1FAFDC41}" dt="2023-10-25T11:11:12.396" v="309" actId="20577"/>
          <ac:spMkLst>
            <pc:docMk/>
            <pc:sldMk cId="3919769908" sldId="286"/>
            <ac:spMk id="7" creationId="{00000000-0000-0000-0000-000000000000}"/>
          </ac:spMkLst>
        </pc:spChg>
      </pc:sldChg>
      <pc:sldChg chg="delSp modSp mod delAnim">
        <pc:chgData name="Hildebrandt,  Lars" userId="91771585-4586-4eb3-ba08-7897e072bd96" providerId="ADAL" clId="{A8E0DF9F-3DA3-4C1E-9CE4-EBAB1FAFDC41}" dt="2023-10-25T11:12:44.809" v="320" actId="1076"/>
        <pc:sldMkLst>
          <pc:docMk/>
          <pc:sldMk cId="2322284954" sldId="287"/>
        </pc:sldMkLst>
        <pc:picChg chg="mod">
          <ac:chgData name="Hildebrandt,  Lars" userId="91771585-4586-4eb3-ba08-7897e072bd96" providerId="ADAL" clId="{A8E0DF9F-3DA3-4C1E-9CE4-EBAB1FAFDC41}" dt="2023-10-25T11:12:41.222" v="319" actId="14100"/>
          <ac:picMkLst>
            <pc:docMk/>
            <pc:sldMk cId="2322284954" sldId="287"/>
            <ac:picMk id="2" creationId="{00000000-0000-0000-0000-000000000000}"/>
          </ac:picMkLst>
        </pc:picChg>
        <pc:picChg chg="mod">
          <ac:chgData name="Hildebrandt,  Lars" userId="91771585-4586-4eb3-ba08-7897e072bd96" providerId="ADAL" clId="{A8E0DF9F-3DA3-4C1E-9CE4-EBAB1FAFDC41}" dt="2023-10-25T11:12:41.222" v="319" actId="14100"/>
          <ac:picMkLst>
            <pc:docMk/>
            <pc:sldMk cId="2322284954" sldId="287"/>
            <ac:picMk id="10" creationId="{00000000-0000-0000-0000-000000000000}"/>
          </ac:picMkLst>
        </pc:picChg>
        <pc:picChg chg="mod">
          <ac:chgData name="Hildebrandt,  Lars" userId="91771585-4586-4eb3-ba08-7897e072bd96" providerId="ADAL" clId="{A8E0DF9F-3DA3-4C1E-9CE4-EBAB1FAFDC41}" dt="2023-10-25T11:12:44.809" v="320" actId="1076"/>
          <ac:picMkLst>
            <pc:docMk/>
            <pc:sldMk cId="2322284954" sldId="287"/>
            <ac:picMk id="12" creationId="{00000000-0000-0000-0000-000000000000}"/>
          </ac:picMkLst>
        </pc:picChg>
        <pc:picChg chg="del">
          <ac:chgData name="Hildebrandt,  Lars" userId="91771585-4586-4eb3-ba08-7897e072bd96" providerId="ADAL" clId="{A8E0DF9F-3DA3-4C1E-9CE4-EBAB1FAFDC41}" dt="2023-10-25T11:10:52.363" v="304" actId="478"/>
          <ac:picMkLst>
            <pc:docMk/>
            <pc:sldMk cId="2322284954" sldId="287"/>
            <ac:picMk id="29" creationId="{00000000-0000-0000-0000-000000000000}"/>
          </ac:picMkLst>
        </pc:picChg>
        <pc:picChg chg="del">
          <ac:chgData name="Hildebrandt,  Lars" userId="91771585-4586-4eb3-ba08-7897e072bd96" providerId="ADAL" clId="{A8E0DF9F-3DA3-4C1E-9CE4-EBAB1FAFDC41}" dt="2023-10-25T11:10:54.145" v="305" actId="478"/>
          <ac:picMkLst>
            <pc:docMk/>
            <pc:sldMk cId="2322284954" sldId="287"/>
            <ac:picMk id="30" creationId="{00000000-0000-0000-0000-000000000000}"/>
          </ac:picMkLst>
        </pc:picChg>
      </pc:sldChg>
      <pc:sldChg chg="modSp mod">
        <pc:chgData name="Hildebrandt,  Lars" userId="91771585-4586-4eb3-ba08-7897e072bd96" providerId="ADAL" clId="{A8E0DF9F-3DA3-4C1E-9CE4-EBAB1FAFDC41}" dt="2023-10-25T11:10:10.508" v="287" actId="20577"/>
        <pc:sldMkLst>
          <pc:docMk/>
          <pc:sldMk cId="25620195" sldId="288"/>
        </pc:sldMkLst>
        <pc:spChg chg="mod">
          <ac:chgData name="Hildebrandt,  Lars" userId="91771585-4586-4eb3-ba08-7897e072bd96" providerId="ADAL" clId="{A8E0DF9F-3DA3-4C1E-9CE4-EBAB1FAFDC41}" dt="2023-10-25T11:10:10.508" v="287" actId="20577"/>
          <ac:spMkLst>
            <pc:docMk/>
            <pc:sldMk cId="25620195" sldId="288"/>
            <ac:spMk id="22" creationId="{28712DA3-6982-4DE7-ACFC-63FD6B74871E}"/>
          </ac:spMkLst>
        </pc:spChg>
      </pc:sldChg>
      <pc:sldChg chg="delSp modSp mod">
        <pc:chgData name="Hildebrandt,  Lars" userId="91771585-4586-4eb3-ba08-7897e072bd96" providerId="ADAL" clId="{A8E0DF9F-3DA3-4C1E-9CE4-EBAB1FAFDC41}" dt="2023-10-25T11:13:30.520" v="325" actId="20577"/>
        <pc:sldMkLst>
          <pc:docMk/>
          <pc:sldMk cId="3785570234" sldId="289"/>
        </pc:sldMkLst>
        <pc:spChg chg="mod">
          <ac:chgData name="Hildebrandt,  Lars" userId="91771585-4586-4eb3-ba08-7897e072bd96" providerId="ADAL" clId="{A8E0DF9F-3DA3-4C1E-9CE4-EBAB1FAFDC41}" dt="2023-10-25T11:13:30.520" v="325" actId="20577"/>
          <ac:spMkLst>
            <pc:docMk/>
            <pc:sldMk cId="3785570234" sldId="289"/>
            <ac:spMk id="22" creationId="{28712DA3-6982-4DE7-ACFC-63FD6B74871E}"/>
          </ac:spMkLst>
        </pc:spChg>
        <pc:picChg chg="del">
          <ac:chgData name="Hildebrandt,  Lars" userId="91771585-4586-4eb3-ba08-7897e072bd96" providerId="ADAL" clId="{A8E0DF9F-3DA3-4C1E-9CE4-EBAB1FAFDC41}" dt="2023-10-25T11:13:28.004" v="322" actId="478"/>
          <ac:picMkLst>
            <pc:docMk/>
            <pc:sldMk cId="3785570234" sldId="289"/>
            <ac:picMk id="3" creationId="{00000000-0000-0000-0000-000000000000}"/>
          </ac:picMkLst>
        </pc:picChg>
      </pc:sldChg>
      <pc:sldChg chg="delSp modSp mod">
        <pc:chgData name="Hildebrandt,  Lars" userId="91771585-4586-4eb3-ba08-7897e072bd96" providerId="ADAL" clId="{A8E0DF9F-3DA3-4C1E-9CE4-EBAB1FAFDC41}" dt="2023-10-25T11:11:56.240" v="318" actId="1076"/>
        <pc:sldMkLst>
          <pc:docMk/>
          <pc:sldMk cId="895511850" sldId="290"/>
        </pc:sldMkLst>
        <pc:spChg chg="mod">
          <ac:chgData name="Hildebrandt,  Lars" userId="91771585-4586-4eb3-ba08-7897e072bd96" providerId="ADAL" clId="{A8E0DF9F-3DA3-4C1E-9CE4-EBAB1FAFDC41}" dt="2023-10-25T11:11:52.583" v="317" actId="1076"/>
          <ac:spMkLst>
            <pc:docMk/>
            <pc:sldMk cId="895511850" sldId="290"/>
            <ac:spMk id="20" creationId="{28712DA3-6982-4DE7-ACFC-63FD6B74871E}"/>
          </ac:spMkLst>
        </pc:spChg>
        <pc:spChg chg="mod">
          <ac:chgData name="Hildebrandt,  Lars" userId="91771585-4586-4eb3-ba08-7897e072bd96" providerId="ADAL" clId="{A8E0DF9F-3DA3-4C1E-9CE4-EBAB1FAFDC41}" dt="2023-10-25T11:11:35.824" v="311" actId="1076"/>
          <ac:spMkLst>
            <pc:docMk/>
            <pc:sldMk cId="895511850" sldId="290"/>
            <ac:spMk id="22" creationId="{28712DA3-6982-4DE7-ACFC-63FD6B74871E}"/>
          </ac:spMkLst>
        </pc:spChg>
        <pc:spChg chg="mod">
          <ac:chgData name="Hildebrandt,  Lars" userId="91771585-4586-4eb3-ba08-7897e072bd96" providerId="ADAL" clId="{A8E0DF9F-3DA3-4C1E-9CE4-EBAB1FAFDC41}" dt="2023-10-25T11:11:56.240" v="318" actId="1076"/>
          <ac:spMkLst>
            <pc:docMk/>
            <pc:sldMk cId="895511850" sldId="290"/>
            <ac:spMk id="24" creationId="{28712DA3-6982-4DE7-ACFC-63FD6B74871E}"/>
          </ac:spMkLst>
        </pc:spChg>
        <pc:picChg chg="del">
          <ac:chgData name="Hildebrandt,  Lars" userId="91771585-4586-4eb3-ba08-7897e072bd96" providerId="ADAL" clId="{A8E0DF9F-3DA3-4C1E-9CE4-EBAB1FAFDC41}" dt="2023-10-25T11:11:31.940" v="310" actId="478"/>
          <ac:picMkLst>
            <pc:docMk/>
            <pc:sldMk cId="895511850" sldId="290"/>
            <ac:picMk id="2" creationId="{00000000-0000-0000-0000-000000000000}"/>
          </ac:picMkLst>
        </pc:picChg>
        <pc:picChg chg="mod ord">
          <ac:chgData name="Hildebrandt,  Lars" userId="91771585-4586-4eb3-ba08-7897e072bd96" providerId="ADAL" clId="{A8E0DF9F-3DA3-4C1E-9CE4-EBAB1FAFDC41}" dt="2023-10-25T11:11:46.838" v="316" actId="14100"/>
          <ac:picMkLst>
            <pc:docMk/>
            <pc:sldMk cId="895511850" sldId="290"/>
            <ac:picMk id="9" creationId="{00000000-0000-0000-0000-000000000000}"/>
          </ac:picMkLst>
        </pc:picChg>
      </pc:sldChg>
      <pc:sldChg chg="addSp delSp modSp add mod">
        <pc:chgData name="Hildebrandt,  Lars" userId="91771585-4586-4eb3-ba08-7897e072bd96" providerId="ADAL" clId="{A8E0DF9F-3DA3-4C1E-9CE4-EBAB1FAFDC41}" dt="2023-10-25T11:01:15.432" v="130" actId="6549"/>
        <pc:sldMkLst>
          <pc:docMk/>
          <pc:sldMk cId="3819025051" sldId="292"/>
        </pc:sldMkLst>
        <pc:spChg chg="del">
          <ac:chgData name="Hildebrandt,  Lars" userId="91771585-4586-4eb3-ba08-7897e072bd96" providerId="ADAL" clId="{A8E0DF9F-3DA3-4C1E-9CE4-EBAB1FAFDC41}" dt="2023-10-25T11:00:55.037" v="95" actId="478"/>
          <ac:spMkLst>
            <pc:docMk/>
            <pc:sldMk cId="3819025051" sldId="292"/>
            <ac:spMk id="2" creationId="{427CC360-469C-48BF-9B16-DAE6ECE67614}"/>
          </ac:spMkLst>
        </pc:spChg>
        <pc:spChg chg="mod">
          <ac:chgData name="Hildebrandt,  Lars" userId="91771585-4586-4eb3-ba08-7897e072bd96" providerId="ADAL" clId="{A8E0DF9F-3DA3-4C1E-9CE4-EBAB1FAFDC41}" dt="2023-10-25T11:01:15.432" v="130" actId="6549"/>
          <ac:spMkLst>
            <pc:docMk/>
            <pc:sldMk cId="3819025051" sldId="292"/>
            <ac:spMk id="3" creationId="{146DE176-6D1B-4300-A713-FD17D781EA23}"/>
          </ac:spMkLst>
        </pc:spChg>
        <pc:spChg chg="add del mod">
          <ac:chgData name="Hildebrandt,  Lars" userId="91771585-4586-4eb3-ba08-7897e072bd96" providerId="ADAL" clId="{A8E0DF9F-3DA3-4C1E-9CE4-EBAB1FAFDC41}" dt="2023-10-25T11:00:57.060" v="96" actId="478"/>
          <ac:spMkLst>
            <pc:docMk/>
            <pc:sldMk cId="3819025051" sldId="292"/>
            <ac:spMk id="6" creationId="{F224D357-5ECD-B1E8-0E95-039DF8A43B70}"/>
          </ac:spMkLst>
        </pc:spChg>
        <pc:picChg chg="del">
          <ac:chgData name="Hildebrandt,  Lars" userId="91771585-4586-4eb3-ba08-7897e072bd96" providerId="ADAL" clId="{A8E0DF9F-3DA3-4C1E-9CE4-EBAB1FAFDC41}" dt="2023-10-25T11:00:53.225" v="94" actId="478"/>
          <ac:picMkLst>
            <pc:docMk/>
            <pc:sldMk cId="3819025051" sldId="292"/>
            <ac:picMk id="4" creationId="{00000000-0000-0000-0000-000000000000}"/>
          </ac:picMkLst>
        </pc:picChg>
      </pc:sldChg>
      <pc:sldChg chg="del">
        <pc:chgData name="Hildebrandt,  Lars" userId="91771585-4586-4eb3-ba08-7897e072bd96" providerId="ADAL" clId="{A8E0DF9F-3DA3-4C1E-9CE4-EBAB1FAFDC41}" dt="2023-10-25T10:53:20.954" v="1" actId="47"/>
        <pc:sldMkLst>
          <pc:docMk/>
          <pc:sldMk cId="3938695649" sldId="292"/>
        </pc:sldMkLst>
      </pc:sldChg>
      <pc:sldChg chg="modSp add mod">
        <pc:chgData name="Hildebrandt,  Lars" userId="91771585-4586-4eb3-ba08-7897e072bd96" providerId="ADAL" clId="{A8E0DF9F-3DA3-4C1E-9CE4-EBAB1FAFDC41}" dt="2023-10-25T11:08:07.067" v="204" actId="27636"/>
        <pc:sldMkLst>
          <pc:docMk/>
          <pc:sldMk cId="115405119" sldId="293"/>
        </pc:sldMkLst>
        <pc:spChg chg="mod">
          <ac:chgData name="Hildebrandt,  Lars" userId="91771585-4586-4eb3-ba08-7897e072bd96" providerId="ADAL" clId="{A8E0DF9F-3DA3-4C1E-9CE4-EBAB1FAFDC41}" dt="2023-10-25T11:08:07.067" v="204" actId="27636"/>
          <ac:spMkLst>
            <pc:docMk/>
            <pc:sldMk cId="115405119" sldId="293"/>
            <ac:spMk id="3" creationId="{146DE176-6D1B-4300-A713-FD17D781EA23}"/>
          </ac:spMkLst>
        </pc:spChg>
      </pc:sldChg>
      <pc:sldMasterChg chg="delSldLayout">
        <pc:chgData name="Hildebrandt,  Lars" userId="91771585-4586-4eb3-ba08-7897e072bd96" providerId="ADAL" clId="{A8E0DF9F-3DA3-4C1E-9CE4-EBAB1FAFDC41}" dt="2023-10-25T11:00:43.358" v="92" actId="47"/>
        <pc:sldMasterMkLst>
          <pc:docMk/>
          <pc:sldMasterMk cId="1630086765" sldId="2147483648"/>
        </pc:sldMasterMkLst>
        <pc:sldLayoutChg chg="del">
          <pc:chgData name="Hildebrandt,  Lars" userId="91771585-4586-4eb3-ba08-7897e072bd96" providerId="ADAL" clId="{A8E0DF9F-3DA3-4C1E-9CE4-EBAB1FAFDC41}" dt="2023-10-25T10:54:16.105" v="7" actId="47"/>
          <pc:sldLayoutMkLst>
            <pc:docMk/>
            <pc:sldMasterMk cId="1630086765" sldId="2147483648"/>
            <pc:sldLayoutMk cId="484004794" sldId="2147483660"/>
          </pc:sldLayoutMkLst>
        </pc:sldLayoutChg>
        <pc:sldLayoutChg chg="del">
          <pc:chgData name="Hildebrandt,  Lars" userId="91771585-4586-4eb3-ba08-7897e072bd96" providerId="ADAL" clId="{A8E0DF9F-3DA3-4C1E-9CE4-EBAB1FAFDC41}" dt="2023-10-25T11:00:43.358" v="92" actId="47"/>
          <pc:sldLayoutMkLst>
            <pc:docMk/>
            <pc:sldMasterMk cId="1630086765" sldId="2147483648"/>
            <pc:sldLayoutMk cId="1661141978" sldId="214748366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09C94-BF3A-4CBB-8240-7CEACE69278D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9507D-800A-4718-98C0-40E84493979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42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3991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9140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497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202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0512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9221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878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234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0652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9074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88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51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3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86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17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90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50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5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41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9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41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08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2.jpe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05712" y="301054"/>
            <a:ext cx="9144000" cy="1655762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4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Supporting Information D (SI_D) to</a:t>
            </a:r>
            <a:endParaRPr lang="de-DE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de-DE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Grafik 3" descr="Ein Bild, das Text, Schrift, Screenshot, Schwarzweiß enthält.&#10;&#10;Automatisch generierte Beschreibung">
            <a:extLst>
              <a:ext uri="{FF2B5EF4-FFF2-40B4-BE49-F238E27FC236}">
                <a16:creationId xmlns:a16="http://schemas.microsoft.com/office/drawing/2014/main" id="{ECD9CAA0-8B28-263E-F74C-1BAD5F4EA0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175" y="1128935"/>
            <a:ext cx="4262891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40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PE 4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195" y="517180"/>
            <a:ext cx="993734" cy="92057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88" y="2006715"/>
            <a:ext cx="5179147" cy="288000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876" y="1973613"/>
            <a:ext cx="5638008" cy="28800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6007732" y="5065127"/>
            <a:ext cx="3282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Polyethylene (91.4%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agreement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42727" y="5065127"/>
            <a:ext cx="45211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Black and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white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side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show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very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similar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spectra</a:t>
            </a: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20424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PET 1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26" y="1541985"/>
            <a:ext cx="8829731" cy="4989147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277816" y="1771632"/>
            <a:ext cx="8424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PET 1 </a:t>
            </a:r>
            <a:r>
              <a:rPr lang="de-DE" dirty="0" err="1"/>
              <a:t>consisted</a:t>
            </a:r>
            <a:r>
              <a:rPr lang="de-DE" dirty="0"/>
              <a:t> of 2 </a:t>
            </a:r>
            <a:r>
              <a:rPr lang="de-DE" dirty="0" err="1"/>
              <a:t>parts</a:t>
            </a:r>
            <a:r>
              <a:rPr lang="de-DE" dirty="0"/>
              <a:t> </a:t>
            </a:r>
            <a:r>
              <a:rPr lang="de-DE" dirty="0" err="1"/>
              <a:t>which</a:t>
            </a:r>
            <a:r>
              <a:rPr lang="de-DE" dirty="0"/>
              <a:t> are of the same material</a:t>
            </a:r>
            <a:endParaRPr lang="de-DE" b="1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1073" y="1083"/>
            <a:ext cx="1530229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259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PET 1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63821"/>
            <a:ext cx="9629273" cy="438181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735797" y="5850409"/>
            <a:ext cx="77710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 Styrene </a:t>
            </a:r>
            <a:r>
              <a:rPr lang="de-DE" sz="1600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acrylonitrile</a:t>
            </a:r>
            <a:r>
              <a:rPr lang="de-D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de-DE" sz="1600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copolymer</a:t>
            </a:r>
            <a:r>
              <a:rPr lang="de-D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(SAN) (75% </a:t>
            </a:r>
            <a:r>
              <a:rPr lang="de-DE" sz="1600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agreement</a:t>
            </a:r>
            <a:r>
              <a:rPr lang="de-D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), </a:t>
            </a:r>
            <a:r>
              <a:rPr lang="de-DE" sz="1600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visually</a:t>
            </a:r>
            <a:r>
              <a:rPr lang="de-D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de-DE" sz="1600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good</a:t>
            </a:r>
            <a:r>
              <a:rPr lang="de-D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de-DE" sz="1600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agreement</a:t>
            </a:r>
            <a:r>
              <a:rPr lang="de-D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(2 different reference spectra are </a:t>
            </a:r>
            <a:r>
              <a:rPr lang="de-DE" sz="1600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shown</a:t>
            </a:r>
            <a:r>
              <a:rPr lang="de-D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in </a:t>
            </a:r>
            <a:r>
              <a:rPr lang="de-DE" sz="1600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blue</a:t>
            </a:r>
            <a:r>
              <a:rPr lang="de-DE" sz="1600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and pink)</a:t>
            </a:r>
            <a:endParaRPr lang="de-DE" sz="1600" dirty="0">
              <a:solidFill>
                <a:prstClr val="black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9" name="Gerade Verbindung mit Pfeil 8"/>
          <p:cNvCxnSpPr/>
          <p:nvPr/>
        </p:nvCxnSpPr>
        <p:spPr>
          <a:xfrm flipH="1">
            <a:off x="5652838" y="1743075"/>
            <a:ext cx="2025617" cy="3055574"/>
          </a:xfrm>
          <a:prstGeom prst="straightConnector1">
            <a:avLst/>
          </a:prstGeom>
          <a:noFill/>
          <a:ln w="6350" cap="flat" cmpd="sng" algn="ctr">
            <a:solidFill>
              <a:srgbClr val="4472C4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0" name="Textfeld 9"/>
          <p:cNvSpPr txBox="1"/>
          <p:nvPr/>
        </p:nvSpPr>
        <p:spPr>
          <a:xfrm>
            <a:off x="7803628" y="1419910"/>
            <a:ext cx="2937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C≡N / </a:t>
            </a:r>
            <a:r>
              <a:rPr lang="de-DE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nitrile</a:t>
            </a:r>
            <a:r>
              <a:rPr lang="de-D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de-DE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functional</a:t>
            </a:r>
            <a:r>
              <a:rPr lang="de-D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de-DE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group</a:t>
            </a:r>
            <a:r>
              <a:rPr lang="de-D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de-D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 not PET !</a:t>
            </a:r>
            <a:endParaRPr lang="de-DE" dirty="0">
              <a:solidFill>
                <a:prstClr val="black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7"/>
          <a:stretch/>
        </p:blipFill>
        <p:spPr>
          <a:xfrm rot="5400000">
            <a:off x="1096931" y="2581731"/>
            <a:ext cx="2109264" cy="232457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040" y="5560694"/>
            <a:ext cx="1483960" cy="129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481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4" y="365125"/>
            <a:ext cx="121062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PET 2 – glass fiber </a:t>
            </a:r>
            <a:r>
              <a:rPr lang="de-DE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reinforced</a:t>
            </a:r>
            <a:r>
              <a:rPr lang="de-DE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de-DE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polyester</a:t>
            </a:r>
            <a:endParaRPr lang="en-US" dirty="0">
              <a:solidFill>
                <a:prstClr val="black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72" y="1294691"/>
            <a:ext cx="10790855" cy="525520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9156" y="-42035"/>
            <a:ext cx="1761897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05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PET 2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041975" y="5391994"/>
            <a:ext cx="100687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Database comparison of original spectra (70.4% agreement with cellulosic, but the </a:t>
            </a:r>
            <a:r>
              <a:rPr lang="en-US" kern="0" dirty="0">
                <a:solidFill>
                  <a:prstClr val="black"/>
                </a:solidFill>
              </a:rPr>
              <a:t>spectra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look different)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sym typeface="Wingdings" panose="05000000000000000000" pitchFamily="2" charset="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sym typeface="Wingdings" panose="05000000000000000000" pitchFamily="2" charset="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 No good/suitable assignment, composite material ?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874" y="1437427"/>
            <a:ext cx="8948157" cy="395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97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PET 2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37" y="1391381"/>
            <a:ext cx="6913857" cy="3853857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942673" y="5321656"/>
            <a:ext cx="8424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Visual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comparison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of PET (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red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 and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Housing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spectrum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sym typeface="Wingdings" panose="05000000000000000000" pitchFamily="2" charset="2"/>
            </a:endParaRPr>
          </a:p>
          <a:p>
            <a:pPr lvl="0"/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 </a:t>
            </a:r>
            <a:r>
              <a:rPr lang="en-US" kern="0" dirty="0">
                <a:solidFill>
                  <a:prstClr val="black"/>
                </a:solidFill>
                <a:sym typeface="Wingdings" panose="05000000000000000000" pitchFamily="2" charset="2"/>
              </a:rPr>
              <a:t>No good/suitable assignment, composite material ?</a:t>
            </a:r>
          </a:p>
        </p:txBody>
      </p:sp>
    </p:spTree>
    <p:extLst>
      <p:ext uri="{BB962C8B-B14F-4D97-AF65-F5344CB8AC3E}">
        <p14:creationId xmlns:p14="http://schemas.microsoft.com/office/powerpoint/2010/main" val="17329021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146DE176-6D1B-4300-A713-FD17D781E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9861"/>
            <a:ext cx="9834390" cy="1282322"/>
          </a:xfrm>
        </p:spPr>
        <p:txBody>
          <a:bodyPr>
            <a:normAutofit/>
          </a:bodyPr>
          <a:lstStyle/>
          <a:p>
            <a:r>
              <a:rPr lang="de-DE" sz="4000" b="1" dirty="0"/>
              <a:t>Analysis of </a:t>
            </a:r>
            <a:r>
              <a:rPr lang="de-DE" sz="4000" b="1" dirty="0" err="1"/>
              <a:t>dark</a:t>
            </a:r>
            <a:r>
              <a:rPr lang="de-DE" sz="4000" b="1" dirty="0"/>
              <a:t> </a:t>
            </a:r>
            <a:r>
              <a:rPr lang="de-DE" sz="4000" b="1" dirty="0" err="1"/>
              <a:t>control</a:t>
            </a:r>
            <a:r>
              <a:rPr lang="de-DE" sz="4000" b="1" dirty="0"/>
              <a:t> and UV </a:t>
            </a:r>
            <a:r>
              <a:rPr lang="de-DE" sz="4000" b="1" dirty="0" err="1"/>
              <a:t>treated</a:t>
            </a:r>
            <a:r>
              <a:rPr lang="de-DE" sz="4000" b="1" dirty="0"/>
              <a:t> plastic </a:t>
            </a:r>
            <a:r>
              <a:rPr lang="de-DE" sz="4000" b="1" dirty="0" err="1"/>
              <a:t>pieces</a:t>
            </a:r>
            <a:endParaRPr lang="de-DE" sz="4000" b="1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4051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9614" y="3344693"/>
            <a:ext cx="475529" cy="396274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410044" y="3081165"/>
            <a:ext cx="2842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Poppins" panose="00000500000000000000"/>
              </a:rPr>
              <a:t>ATR-FTIR analysis to study carbonyl index  and OH bands as indicators of oxidation</a:t>
            </a: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9422" y="1351128"/>
            <a:ext cx="3292125" cy="4383404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517" y="3344693"/>
            <a:ext cx="475529" cy="396274"/>
          </a:xfrm>
          <a:prstGeom prst="rect">
            <a:avLst/>
          </a:prstGeom>
        </p:spPr>
      </p:pic>
      <p:sp>
        <p:nvSpPr>
          <p:cNvPr id="18" name="Textfeld 17"/>
          <p:cNvSpPr txBox="1"/>
          <p:nvPr/>
        </p:nvSpPr>
        <p:spPr>
          <a:xfrm>
            <a:off x="8962428" y="3219665"/>
            <a:ext cx="28421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Poppins" panose="00000500000000000000"/>
              </a:rPr>
              <a:t>Spectral comparison with the raw materials and between UV-treated and dark controls</a:t>
            </a:r>
          </a:p>
        </p:txBody>
      </p:sp>
    </p:spTree>
    <p:extLst>
      <p:ext uri="{BB962C8B-B14F-4D97-AF65-F5344CB8AC3E}">
        <p14:creationId xmlns:p14="http://schemas.microsoft.com/office/powerpoint/2010/main" val="39337067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"/>
          <p:cNvSpPr txBox="1">
            <a:spLocks/>
          </p:cNvSpPr>
          <p:nvPr/>
        </p:nvSpPr>
        <p:spPr>
          <a:xfrm>
            <a:off x="4061011" y="-20716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PE 1 and 3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3407790" y="2359078"/>
            <a:ext cx="5675229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UV-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raw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comparison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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No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significant</a:t>
            </a:r>
            <a:r>
              <a:rPr kumimoji="0" lang="de-DE" sz="20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kumimoji="0" lang="de-DE" sz="20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changes</a:t>
            </a:r>
            <a:r>
              <a:rPr kumimoji="0" lang="de-DE" sz="20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/</a:t>
            </a:r>
            <a:r>
              <a:rPr kumimoji="0" lang="de-DE" sz="20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oxidation</a:t>
            </a:r>
            <a:endParaRPr lang="de-DE" sz="2000" b="1" dirty="0">
              <a:solidFill>
                <a:sysClr val="windowText" lastClr="000000"/>
              </a:solidFill>
              <a:latin typeface="Poppins" panose="0000050000000000000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5877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396" y="1028462"/>
            <a:ext cx="6154998" cy="3492184"/>
          </a:xfrm>
          <a:prstGeom prst="rect">
            <a:avLst/>
          </a:prstGeom>
        </p:spPr>
      </p:pic>
      <p:sp>
        <p:nvSpPr>
          <p:cNvPr id="21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396618" y="5176706"/>
            <a:ext cx="6235523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UV-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raw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comparison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 </a:t>
            </a:r>
            <a:r>
              <a:rPr kumimoji="0" lang="de-DE" sz="2000" b="1" i="0" u="sng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Increase</a:t>
            </a:r>
            <a:r>
              <a:rPr kumimoji="0" lang="de-DE" sz="20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of the </a:t>
            </a:r>
            <a:r>
              <a:rPr kumimoji="0" lang="de-DE" sz="2000" b="1" i="0" u="sng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carbonyl</a:t>
            </a:r>
            <a:r>
              <a:rPr kumimoji="0" lang="de-DE" sz="2000" b="1" i="0" u="sng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band, </a:t>
            </a:r>
            <a:r>
              <a:rPr kumimoji="0" lang="de-DE" sz="2000" b="1" i="0" u="sng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indication</a:t>
            </a:r>
            <a:r>
              <a:rPr kumimoji="0" lang="de-DE" sz="2000" b="1" i="0" u="sng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of </a:t>
            </a:r>
            <a:r>
              <a:rPr kumimoji="0" lang="de-DE" sz="2000" b="1" i="0" u="sng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significant</a:t>
            </a:r>
            <a:r>
              <a:rPr kumimoji="0" lang="de-DE" sz="2000" b="1" i="0" u="sng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UV </a:t>
            </a:r>
            <a:r>
              <a:rPr kumimoji="0" lang="de-DE" sz="2000" b="1" i="0" u="sng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weathering</a:t>
            </a:r>
            <a:endParaRPr lang="de-DE" sz="2000" b="1" u="sng" dirty="0">
              <a:solidFill>
                <a:sysClr val="windowText" lastClr="000000"/>
              </a:solidFill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22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34054" y="2453656"/>
            <a:ext cx="3371300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2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layer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material: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one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PET and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one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PE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side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!</a:t>
            </a:r>
            <a:endParaRPr kumimoji="0" lang="de-DE" sz="2000" b="1" i="0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665396" y="927348"/>
            <a:ext cx="3371300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PE </a:t>
            </a:r>
            <a:r>
              <a:rPr kumimoji="0" lang="de-DE" sz="2000" b="1" i="0" u="sng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side</a:t>
            </a:r>
            <a:endParaRPr kumimoji="0" lang="de-DE" sz="2000" b="1" i="0" u="sng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8462682" y="3330388"/>
            <a:ext cx="340659" cy="6275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Titel 1"/>
          <p:cNvSpPr txBox="1">
            <a:spLocks/>
          </p:cNvSpPr>
          <p:nvPr/>
        </p:nvSpPr>
        <p:spPr>
          <a:xfrm>
            <a:off x="4231341" y="-84188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PE 2</a:t>
            </a:r>
          </a:p>
        </p:txBody>
      </p:sp>
    </p:spTree>
    <p:extLst>
      <p:ext uri="{BB962C8B-B14F-4D97-AF65-F5344CB8AC3E}">
        <p14:creationId xmlns:p14="http://schemas.microsoft.com/office/powerpoint/2010/main" val="767991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7CC360-469C-48BF-9B16-DAE6ECE67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3355" y="1108865"/>
            <a:ext cx="10239073" cy="1237130"/>
          </a:xfrm>
        </p:spPr>
        <p:txBody>
          <a:bodyPr>
            <a:normAutofit/>
          </a:bodyPr>
          <a:lstStyle/>
          <a:p>
            <a:r>
              <a:rPr lang="en-US" sz="2400" dirty="0"/>
              <a:t>Workflow and instrument described in detail in Hildebrandt </a:t>
            </a:r>
            <a:r>
              <a:rPr lang="en-US" sz="2400" i="1" dirty="0"/>
              <a:t>et al</a:t>
            </a:r>
            <a:r>
              <a:rPr lang="en-US" sz="2400" dirty="0"/>
              <a:t>. (2021; HAZMAT)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https://www.sciencedirect.com/science/article/pii/S0304389421004453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46DE176-6D1B-4300-A713-FD17D781E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5736" y="105803"/>
            <a:ext cx="9144000" cy="871120"/>
          </a:xfrm>
        </p:spPr>
        <p:txBody>
          <a:bodyPr/>
          <a:lstStyle/>
          <a:p>
            <a:r>
              <a:rPr lang="de-DE" sz="3200" b="1" dirty="0"/>
              <a:t>ATR-FTIR analysis</a:t>
            </a:r>
          </a:p>
          <a:p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86932" y="2893805"/>
            <a:ext cx="4382478" cy="328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3537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424" y="916079"/>
            <a:ext cx="7278411" cy="4122085"/>
          </a:xfrm>
          <a:prstGeom prst="rect">
            <a:avLst/>
          </a:prstGeom>
        </p:spPr>
      </p:pic>
      <p:sp>
        <p:nvSpPr>
          <p:cNvPr id="21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396618" y="5176706"/>
            <a:ext cx="5675229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UV-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raw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comparison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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No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significant</a:t>
            </a:r>
            <a:r>
              <a:rPr kumimoji="0" lang="de-DE" sz="20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kumimoji="0" lang="de-DE" sz="20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changes</a:t>
            </a:r>
            <a:r>
              <a:rPr kumimoji="0" lang="de-DE" sz="20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/</a:t>
            </a:r>
            <a:r>
              <a:rPr kumimoji="0" lang="de-DE" sz="20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oxidation</a:t>
            </a:r>
            <a:endParaRPr lang="de-DE" sz="2000" b="1" dirty="0">
              <a:solidFill>
                <a:sysClr val="windowText" lastClr="000000"/>
              </a:solidFill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665396" y="927348"/>
            <a:ext cx="3371300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PET </a:t>
            </a:r>
            <a:r>
              <a:rPr kumimoji="0" lang="de-DE" sz="2000" b="1" i="0" u="sng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side</a:t>
            </a:r>
            <a:endParaRPr kumimoji="0" lang="de-DE" sz="2000" b="1" i="0" u="sng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34054" y="2453656"/>
            <a:ext cx="3371300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2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layer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material: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one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PET and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one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PE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side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!</a:t>
            </a:r>
            <a:endParaRPr kumimoji="0" lang="de-DE" sz="2000" b="1" i="0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14" name="Titel 1"/>
          <p:cNvSpPr txBox="1">
            <a:spLocks/>
          </p:cNvSpPr>
          <p:nvPr/>
        </p:nvSpPr>
        <p:spPr>
          <a:xfrm>
            <a:off x="4231341" y="-84188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PE 2</a:t>
            </a:r>
          </a:p>
        </p:txBody>
      </p:sp>
    </p:spTree>
    <p:extLst>
      <p:ext uri="{BB962C8B-B14F-4D97-AF65-F5344CB8AC3E}">
        <p14:creationId xmlns:p14="http://schemas.microsoft.com/office/powerpoint/2010/main" val="12140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435" y="963207"/>
            <a:ext cx="6499883" cy="3669877"/>
          </a:xfrm>
          <a:prstGeom prst="rect">
            <a:avLst/>
          </a:prstGeom>
        </p:spPr>
      </p:pic>
      <p:sp>
        <p:nvSpPr>
          <p:cNvPr id="22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34054" y="2453656"/>
            <a:ext cx="3371300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One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white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and one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black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side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with </a:t>
            </a:r>
            <a:r>
              <a:rPr lang="de-DE" sz="2000" b="1" noProof="0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similar</a:t>
            </a:r>
            <a:r>
              <a:rPr lang="de-DE" sz="2000" b="1" noProof="0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IR spectra</a:t>
            </a:r>
            <a:endParaRPr kumimoji="0" lang="de-DE" sz="2000" b="1" i="0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6" y="513090"/>
            <a:ext cx="2553695" cy="1638778"/>
          </a:xfrm>
          <a:prstGeom prst="rect">
            <a:avLst/>
          </a:prstGeom>
        </p:spPr>
      </p:pic>
      <p:sp>
        <p:nvSpPr>
          <p:cNvPr id="26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759306" y="4674683"/>
            <a:ext cx="5675229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UV-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raw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comparison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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No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significant</a:t>
            </a:r>
            <a:r>
              <a:rPr kumimoji="0" lang="de-DE" sz="20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kumimoji="0" lang="de-DE" sz="20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changes</a:t>
            </a:r>
            <a:r>
              <a:rPr kumimoji="0" lang="de-DE" sz="20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/</a:t>
            </a:r>
            <a:r>
              <a:rPr kumimoji="0" lang="de-DE" sz="20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oxidation</a:t>
            </a:r>
            <a:endParaRPr lang="de-DE" sz="2000" b="1" dirty="0">
              <a:solidFill>
                <a:sysClr val="windowText" lastClr="000000"/>
              </a:solidFill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804611" y="963207"/>
            <a:ext cx="3371300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Black </a:t>
            </a:r>
            <a:r>
              <a:rPr kumimoji="0" lang="de-DE" sz="2000" b="1" i="0" u="sng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side</a:t>
            </a:r>
            <a:endParaRPr kumimoji="0" lang="de-DE" sz="2000" b="1" i="0" u="sng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14" name="Titel 1"/>
          <p:cNvSpPr txBox="1">
            <a:spLocks/>
          </p:cNvSpPr>
          <p:nvPr/>
        </p:nvSpPr>
        <p:spPr>
          <a:xfrm>
            <a:off x="4231341" y="-84188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PE 4</a:t>
            </a:r>
          </a:p>
        </p:txBody>
      </p:sp>
    </p:spTree>
    <p:extLst>
      <p:ext uri="{BB962C8B-B14F-4D97-AF65-F5344CB8AC3E}">
        <p14:creationId xmlns:p14="http://schemas.microsoft.com/office/powerpoint/2010/main" val="256201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312850" y="5908444"/>
            <a:ext cx="795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 significant differences between DC, UV and raw material spectra</a:t>
            </a:r>
          </a:p>
          <a:p>
            <a:r>
              <a:rPr lang="en-US" b="1" dirty="0"/>
              <a:t>No signs of oxidation (carbonyl band)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232349" y="1411453"/>
            <a:ext cx="11597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Poppins" panose="00000500000000000000" pitchFamily="2" charset="0"/>
                <a:cs typeface="Poppins" panose="00000500000000000000" pitchFamily="2" charset="0"/>
              </a:rPr>
              <a:t>PVC 1 DC </a:t>
            </a:r>
            <a:r>
              <a:rPr lang="en-US" sz="1600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 930/1000 agreement with raw spectrum         </a:t>
            </a:r>
            <a:r>
              <a:rPr lang="en-US" sz="1600" b="1" dirty="0">
                <a:latin typeface="Poppins" panose="00000500000000000000" pitchFamily="2" charset="0"/>
                <a:cs typeface="Poppins" panose="00000500000000000000" pitchFamily="2" charset="0"/>
              </a:rPr>
              <a:t>PVC 1 UV </a:t>
            </a:r>
            <a:r>
              <a:rPr lang="en-US" sz="1600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 896/1000 agreement with raw spectrum </a:t>
            </a:r>
            <a:endParaRPr lang="en-US" sz="16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50" y="1813635"/>
            <a:ext cx="5153788" cy="32004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199" y="1813635"/>
            <a:ext cx="5122999" cy="32004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5"/>
          <a:srcRect l="8102" r="66782"/>
          <a:stretch/>
        </p:blipFill>
        <p:spPr>
          <a:xfrm>
            <a:off x="6191811" y="2556029"/>
            <a:ext cx="740229" cy="1489814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/>
          <a:srcRect l="33827" r="44308"/>
          <a:stretch/>
        </p:blipFill>
        <p:spPr>
          <a:xfrm>
            <a:off x="478949" y="2556029"/>
            <a:ext cx="644435" cy="1489814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11857736" y="6379869"/>
            <a:ext cx="622731" cy="50167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lvl="0" indent="0" defTabSz="582930" eaLnBrk="1" fontAlgn="auto" latinLnBrk="0" hangingPunct="0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Vista Slab OT Reg"/>
                <a:cs typeface="Poppins" panose="00000500000000000000" pitchFamily="2" charset="0"/>
                <a:sym typeface="Vista Slab OT Reg"/>
              </a:rPr>
              <a:t>14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4231341" y="-84188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PVC 1</a:t>
            </a:r>
          </a:p>
        </p:txBody>
      </p:sp>
    </p:spTree>
    <p:extLst>
      <p:ext uri="{BB962C8B-B14F-4D97-AF65-F5344CB8AC3E}">
        <p14:creationId xmlns:p14="http://schemas.microsoft.com/office/powerpoint/2010/main" val="39693558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" t="24327" r="32237" b="8831"/>
          <a:stretch/>
        </p:blipFill>
        <p:spPr>
          <a:xfrm rot="5400000">
            <a:off x="408045" y="1488294"/>
            <a:ext cx="3667419" cy="2723757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3533" y="2446562"/>
            <a:ext cx="787635" cy="656362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02580" y="1482420"/>
            <a:ext cx="3631674" cy="272375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6"/>
          <a:srcRect l="10216" r="42624"/>
          <a:stretch/>
        </p:blipFill>
        <p:spPr>
          <a:xfrm>
            <a:off x="9061630" y="1415369"/>
            <a:ext cx="1564106" cy="1676545"/>
          </a:xfrm>
          <a:prstGeom prst="rect">
            <a:avLst/>
          </a:prstGeom>
        </p:spPr>
      </p:pic>
      <p:cxnSp>
        <p:nvCxnSpPr>
          <p:cNvPr id="14" name="Gerade Verbindung mit Pfeil 13"/>
          <p:cNvCxnSpPr/>
          <p:nvPr/>
        </p:nvCxnSpPr>
        <p:spPr>
          <a:xfrm flipH="1">
            <a:off x="7325248" y="2253641"/>
            <a:ext cx="2137185" cy="2305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>
            <a:off x="7224765" y="2386472"/>
            <a:ext cx="2921784" cy="1596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11857736" y="6379869"/>
            <a:ext cx="622731" cy="50167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lvl="0" indent="0" defTabSz="582930" eaLnBrk="1" fontAlgn="auto" latinLnBrk="0" hangingPunct="0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Vista Slab OT Reg"/>
                <a:cs typeface="Poppins" panose="00000500000000000000" pitchFamily="2" charset="0"/>
                <a:sym typeface="Vista Slab OT Reg"/>
              </a:rPr>
              <a:t>16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8937862" y="3260290"/>
            <a:ext cx="7954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Very thin grey layer !</a:t>
            </a:r>
          </a:p>
        </p:txBody>
      </p:sp>
      <p:sp>
        <p:nvSpPr>
          <p:cNvPr id="17" name="Titel 1"/>
          <p:cNvSpPr txBox="1">
            <a:spLocks/>
          </p:cNvSpPr>
          <p:nvPr/>
        </p:nvSpPr>
        <p:spPr>
          <a:xfrm>
            <a:off x="4231341" y="-84188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PVC 1</a:t>
            </a:r>
          </a:p>
        </p:txBody>
      </p:sp>
    </p:spTree>
    <p:extLst>
      <p:ext uri="{BB962C8B-B14F-4D97-AF65-F5344CB8AC3E}">
        <p14:creationId xmlns:p14="http://schemas.microsoft.com/office/powerpoint/2010/main" val="23222849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312850" y="5908444"/>
            <a:ext cx="795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No significant differences between DC, UV and raw material spectra</a:t>
            </a:r>
          </a:p>
          <a:p>
            <a:r>
              <a:rPr lang="en-US" b="1" dirty="0"/>
              <a:t>No signs of oxidation (carbonyl band)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43" y="1750007"/>
            <a:ext cx="5410003" cy="32004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939" y="1750007"/>
            <a:ext cx="5441097" cy="3200400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232349" y="1411453"/>
            <a:ext cx="11597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Poppins" panose="00000500000000000000" pitchFamily="2" charset="0"/>
                <a:cs typeface="Poppins" panose="00000500000000000000" pitchFamily="2" charset="0"/>
              </a:rPr>
              <a:t>PVC 2 DC </a:t>
            </a:r>
            <a:r>
              <a:rPr lang="en-US" sz="1600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 943/1000 agreement with raw spectrum         </a:t>
            </a:r>
            <a:r>
              <a:rPr lang="en-US" sz="1600" b="1" dirty="0">
                <a:latin typeface="Poppins" panose="00000500000000000000" pitchFamily="2" charset="0"/>
                <a:cs typeface="Poppins" panose="00000500000000000000" pitchFamily="2" charset="0"/>
              </a:rPr>
              <a:t>PVC 2 UV </a:t>
            </a:r>
            <a:r>
              <a:rPr lang="en-US" sz="1600" b="1" dirty="0"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 951/1000 agreement with raw spectrum </a:t>
            </a:r>
            <a:endParaRPr lang="en-US" sz="16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5"/>
          <a:srcRect l="8550" r="65503"/>
          <a:stretch/>
        </p:blipFill>
        <p:spPr>
          <a:xfrm>
            <a:off x="6200503" y="2542293"/>
            <a:ext cx="609600" cy="137160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5"/>
          <a:srcRect l="35424" r="39741"/>
          <a:stretch/>
        </p:blipFill>
        <p:spPr>
          <a:xfrm>
            <a:off x="592182" y="2542293"/>
            <a:ext cx="583473" cy="1371600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11857736" y="6379869"/>
            <a:ext cx="622731" cy="50167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lvl="0" indent="0" defTabSz="582930" eaLnBrk="1" fontAlgn="auto" latinLnBrk="0" hangingPunct="0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anose="00000500000000000000" pitchFamily="2" charset="0"/>
                <a:ea typeface="Vista Slab OT Reg"/>
                <a:cs typeface="Poppins" panose="00000500000000000000" pitchFamily="2" charset="0"/>
                <a:sym typeface="Vista Slab OT Reg"/>
              </a:rPr>
              <a:t>15</a:t>
            </a:r>
          </a:p>
        </p:txBody>
      </p:sp>
      <p:sp>
        <p:nvSpPr>
          <p:cNvPr id="11" name="Titel 1"/>
          <p:cNvSpPr txBox="1">
            <a:spLocks/>
          </p:cNvSpPr>
          <p:nvPr/>
        </p:nvSpPr>
        <p:spPr>
          <a:xfrm>
            <a:off x="4231341" y="-84188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PVC 2</a:t>
            </a:r>
          </a:p>
        </p:txBody>
      </p:sp>
    </p:spTree>
    <p:extLst>
      <p:ext uri="{BB962C8B-B14F-4D97-AF65-F5344CB8AC3E}">
        <p14:creationId xmlns:p14="http://schemas.microsoft.com/office/powerpoint/2010/main" val="3919769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34054" y="2069571"/>
            <a:ext cx="3371300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Not</a:t>
            </a:r>
            <a:r>
              <a:rPr kumimoji="0" lang="de-DE" sz="2000" b="1" i="0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PET but SAN</a:t>
            </a:r>
            <a:endParaRPr kumimoji="0" lang="de-DE" sz="2000" b="1" i="0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49" y="3322444"/>
            <a:ext cx="5040000" cy="285935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257" y="3322444"/>
            <a:ext cx="5040000" cy="2844325"/>
          </a:xfrm>
          <a:prstGeom prst="rect">
            <a:avLst/>
          </a:prstGeom>
        </p:spPr>
      </p:pic>
      <p:sp>
        <p:nvSpPr>
          <p:cNvPr id="26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393998" y="3897350"/>
            <a:ext cx="5675229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UV-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raw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comparison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  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5902856" y="3901809"/>
            <a:ext cx="5675229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DC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-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raw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comparison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  </a:t>
            </a: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5364974" y="1568635"/>
            <a:ext cx="6367551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Differences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between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the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dark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control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(DC) and UV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spectra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;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increase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of the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carbonyl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and OH band in the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spectrum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of the UV-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treated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material</a:t>
            </a:r>
            <a:endParaRPr kumimoji="0" lang="de-DE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334870" y="4877152"/>
            <a:ext cx="340659" cy="6275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/>
          <p:cNvSpPr/>
          <p:nvPr/>
        </p:nvSpPr>
        <p:spPr>
          <a:xfrm>
            <a:off x="923364" y="4877152"/>
            <a:ext cx="596154" cy="6275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8" name="Gerade Verbindung mit Pfeil 7"/>
          <p:cNvCxnSpPr>
            <a:stCxn id="17" idx="1"/>
          </p:cNvCxnSpPr>
          <p:nvPr/>
        </p:nvCxnSpPr>
        <p:spPr>
          <a:xfrm flipH="1">
            <a:off x="3527612" y="1937907"/>
            <a:ext cx="1837362" cy="289855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>
            <a:stCxn id="17" idx="1"/>
          </p:cNvCxnSpPr>
          <p:nvPr/>
        </p:nvCxnSpPr>
        <p:spPr>
          <a:xfrm flipH="1">
            <a:off x="1255060" y="1937907"/>
            <a:ext cx="4109914" cy="286269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el 1"/>
          <p:cNvSpPr txBox="1">
            <a:spLocks/>
          </p:cNvSpPr>
          <p:nvPr/>
        </p:nvSpPr>
        <p:spPr>
          <a:xfrm>
            <a:off x="4231341" y="-84188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PET 1</a:t>
            </a:r>
          </a:p>
        </p:txBody>
      </p:sp>
    </p:spTree>
    <p:extLst>
      <p:ext uri="{BB962C8B-B14F-4D97-AF65-F5344CB8AC3E}">
        <p14:creationId xmlns:p14="http://schemas.microsoft.com/office/powerpoint/2010/main" val="37855702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1773" y="1747423"/>
            <a:ext cx="8468901" cy="4873713"/>
          </a:xfrm>
          <a:prstGeom prst="rect">
            <a:avLst/>
          </a:prstGeom>
        </p:spPr>
      </p:pic>
      <p:sp>
        <p:nvSpPr>
          <p:cNvPr id="22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162596" y="1004107"/>
            <a:ext cx="3895899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Aft>
                <a:spcPts val="600"/>
              </a:spcAft>
              <a:defRPr/>
            </a:pP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Unknown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,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glass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fiber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reinforced</a:t>
            </a: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lang="de-DE" sz="2000" b="1" dirty="0" err="1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polyester</a:t>
            </a:r>
            <a:endParaRPr kumimoji="0" lang="de-DE" sz="2000" b="1" i="0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20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2110545" y="2889441"/>
            <a:ext cx="5675229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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No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significant</a:t>
            </a:r>
            <a:r>
              <a:rPr kumimoji="0" lang="de-DE" sz="2000" b="1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kumimoji="0" lang="de-DE" sz="2000" b="1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  <a:sym typeface="Wingdings" panose="05000000000000000000" pitchFamily="2" charset="2"/>
              </a:rPr>
              <a:t>differences</a:t>
            </a:r>
            <a:endParaRPr lang="de-DE" sz="2000" b="1" dirty="0">
              <a:solidFill>
                <a:sysClr val="windowText" lastClr="000000"/>
              </a:solidFill>
              <a:latin typeface="Poppins" panose="00000500000000000000"/>
              <a:cs typeface="Poppins" panose="00000500000000000000" pitchFamily="2" charset="0"/>
            </a:endParaRPr>
          </a:p>
        </p:txBody>
      </p:sp>
      <p:sp>
        <p:nvSpPr>
          <p:cNvPr id="24" name="Titel 1">
            <a:extLst>
              <a:ext uri="{FF2B5EF4-FFF2-40B4-BE49-F238E27FC236}">
                <a16:creationId xmlns:a16="http://schemas.microsoft.com/office/drawing/2014/main" id="{28712DA3-6982-4DE7-ACFC-63FD6B74871E}"/>
              </a:ext>
            </a:extLst>
          </p:cNvPr>
          <p:cNvSpPr txBox="1">
            <a:spLocks/>
          </p:cNvSpPr>
          <p:nvPr/>
        </p:nvSpPr>
        <p:spPr>
          <a:xfrm>
            <a:off x="4730425" y="1004107"/>
            <a:ext cx="5675229" cy="7385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sz="2000" b="1" dirty="0">
                <a:solidFill>
                  <a:sysClr val="windowText" lastClr="000000"/>
                </a:solidFill>
                <a:latin typeface="Poppins" panose="00000500000000000000"/>
                <a:cs typeface="Poppins" panose="00000500000000000000" pitchFamily="2" charset="0"/>
              </a:rPr>
              <a:t>DC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-UV </a:t>
            </a:r>
            <a:r>
              <a:rPr kumimoji="0" lang="de-DE" sz="2000" b="1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comparison</a:t>
            </a: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  </a:t>
            </a:r>
          </a:p>
        </p:txBody>
      </p:sp>
      <p:sp>
        <p:nvSpPr>
          <p:cNvPr id="14" name="Titel 1"/>
          <p:cNvSpPr txBox="1">
            <a:spLocks/>
          </p:cNvSpPr>
          <p:nvPr/>
        </p:nvSpPr>
        <p:spPr>
          <a:xfrm>
            <a:off x="4231341" y="-84188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PET 2</a:t>
            </a:r>
          </a:p>
        </p:txBody>
      </p:sp>
    </p:spTree>
    <p:extLst>
      <p:ext uri="{BB962C8B-B14F-4D97-AF65-F5344CB8AC3E}">
        <p14:creationId xmlns:p14="http://schemas.microsoft.com/office/powerpoint/2010/main" val="895511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>
            <a:extLst>
              <a:ext uri="{FF2B5EF4-FFF2-40B4-BE49-F238E27FC236}">
                <a16:creationId xmlns:a16="http://schemas.microsoft.com/office/drawing/2014/main" id="{146DE176-6D1B-4300-A713-FD17D781EA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49861"/>
            <a:ext cx="9144000" cy="871120"/>
          </a:xfrm>
        </p:spPr>
        <p:txBody>
          <a:bodyPr>
            <a:normAutofit/>
          </a:bodyPr>
          <a:lstStyle/>
          <a:p>
            <a:r>
              <a:rPr lang="de-DE" sz="4000" b="1" dirty="0"/>
              <a:t>Analysis of </a:t>
            </a:r>
            <a:r>
              <a:rPr lang="de-DE" sz="4000" b="1" dirty="0" err="1"/>
              <a:t>raw</a:t>
            </a:r>
            <a:r>
              <a:rPr lang="de-DE" sz="4000" b="1" dirty="0"/>
              <a:t> </a:t>
            </a:r>
            <a:r>
              <a:rPr lang="de-DE" sz="4000" b="1" dirty="0" err="1"/>
              <a:t>materials</a:t>
            </a:r>
            <a:endParaRPr lang="de-DE" sz="4000" b="1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19025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PVC 1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9" b="16949"/>
          <a:stretch/>
        </p:blipFill>
        <p:spPr>
          <a:xfrm>
            <a:off x="408501" y="1597446"/>
            <a:ext cx="9189539" cy="489542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156" y="80889"/>
            <a:ext cx="1761897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932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1" b="17965"/>
          <a:stretch/>
        </p:blipFill>
        <p:spPr>
          <a:xfrm>
            <a:off x="1218274" y="1473341"/>
            <a:ext cx="9809593" cy="5191863"/>
          </a:xfrm>
          <a:prstGeom prst="rect">
            <a:avLst/>
          </a:prstGeom>
        </p:spPr>
      </p:pic>
      <p:sp>
        <p:nvSpPr>
          <p:cNvPr id="19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PVC 2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3027" y="365125"/>
            <a:ext cx="993734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0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PE 1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2690" y="567618"/>
            <a:ext cx="993734" cy="92057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918FA18-1C67-294C-005F-BAF9E5356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56" y="1571346"/>
            <a:ext cx="9405605" cy="508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59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PE 2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32"/>
          <a:stretch/>
        </p:blipFill>
        <p:spPr>
          <a:xfrm>
            <a:off x="353664" y="2205791"/>
            <a:ext cx="5246282" cy="2696715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48"/>
          <a:stretch/>
        </p:blipFill>
        <p:spPr>
          <a:xfrm>
            <a:off x="6172706" y="2226683"/>
            <a:ext cx="5262434" cy="2675823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916271" y="6169792"/>
            <a:ext cx="7771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One</a:t>
            </a:r>
            <a:r>
              <a:rPr lang="de-DE" sz="24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de-DE" sz="2400" b="1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side</a:t>
            </a:r>
            <a:r>
              <a:rPr lang="de-DE" sz="24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is </a:t>
            </a:r>
            <a:r>
              <a:rPr lang="de-DE" sz="2400" b="1" u="sng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PET</a:t>
            </a:r>
            <a:r>
              <a:rPr lang="de-DE" sz="24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and </a:t>
            </a:r>
            <a:r>
              <a:rPr lang="de-DE" sz="2400" b="1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one</a:t>
            </a:r>
            <a:r>
              <a:rPr lang="de-DE" sz="24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</a:t>
            </a:r>
            <a:r>
              <a:rPr lang="de-DE" sz="2400" b="1" dirty="0" err="1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side</a:t>
            </a:r>
            <a:r>
              <a:rPr lang="de-DE" sz="2400" b="1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 is </a:t>
            </a:r>
            <a:r>
              <a:rPr lang="de-DE" sz="2400" b="1" u="sng" dirty="0">
                <a:solidFill>
                  <a:prstClr val="black"/>
                </a:solidFill>
                <a:latin typeface="Poppins" panose="00000500000000000000" pitchFamily="2" charset="0"/>
                <a:cs typeface="Poppins" panose="00000500000000000000" pitchFamily="2" charset="0"/>
                <a:sym typeface="Wingdings" panose="05000000000000000000" pitchFamily="2" charset="2"/>
              </a:rPr>
              <a:t>PE</a:t>
            </a:r>
            <a:endParaRPr lang="de-DE" sz="2400" b="1" u="sng" dirty="0">
              <a:solidFill>
                <a:prstClr val="black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192" y="95422"/>
            <a:ext cx="1530229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08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PE 3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942" y="517180"/>
            <a:ext cx="993734" cy="920576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237" y="1296441"/>
            <a:ext cx="7367527" cy="543396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6711820" y="2952863"/>
            <a:ext cx="3256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Polyethylene (89.2%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agreement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30890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A471B2A2-5084-447A-AC89-97B3F6CFF0F4}"/>
              </a:ext>
            </a:extLst>
          </p:cNvPr>
          <p:cNvSpPr txBox="1">
            <a:spLocks/>
          </p:cNvSpPr>
          <p:nvPr/>
        </p:nvSpPr>
        <p:spPr>
          <a:xfrm>
            <a:off x="85725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>
                <a:latin typeface="Poppins" panose="00000500000000000000" pitchFamily="2" charset="0"/>
                <a:cs typeface="Poppins" panose="00000500000000000000" pitchFamily="2" charset="0"/>
              </a:rPr>
              <a:t>PE 4</a:t>
            </a:r>
            <a:endParaRPr lang="en-US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195" y="517180"/>
            <a:ext cx="993734" cy="920576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0534" y="1690688"/>
            <a:ext cx="5785605" cy="371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388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2E57FB51D2FB4E86108C3F3846E468" ma:contentTypeVersion="7" ma:contentTypeDescription="Create a new document." ma:contentTypeScope="" ma:versionID="213e54953aba6563437b7ef67393b006">
  <xsd:schema xmlns:xsd="http://www.w3.org/2001/XMLSchema" xmlns:xs="http://www.w3.org/2001/XMLSchema" xmlns:p="http://schemas.microsoft.com/office/2006/metadata/properties" xmlns:ns3="f7d169f0-16ad-44c4-b561-1b3982ef25ca" xmlns:ns4="746056ab-1b08-4acd-b9ce-ba35edff3dec" targetNamespace="http://schemas.microsoft.com/office/2006/metadata/properties" ma:root="true" ma:fieldsID="2705e68e19a404636b029b7c4764552d" ns3:_="" ns4:_="">
    <xsd:import namespace="f7d169f0-16ad-44c4-b561-1b3982ef25ca"/>
    <xsd:import namespace="746056ab-1b08-4acd-b9ce-ba35edff3de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d169f0-16ad-44c4-b561-1b3982ef25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56ab-1b08-4acd-b9ce-ba35edff3de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7d169f0-16ad-44c4-b561-1b3982ef25ca" xsi:nil="true"/>
  </documentManagement>
</p:properties>
</file>

<file path=customXml/itemProps1.xml><?xml version="1.0" encoding="utf-8"?>
<ds:datastoreItem xmlns:ds="http://schemas.openxmlformats.org/officeDocument/2006/customXml" ds:itemID="{B30F41DF-1EC8-403A-BF73-BF800277FCF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242E86-57BF-44D2-810D-1124F01BCF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d169f0-16ad-44c4-b561-1b3982ef25ca"/>
    <ds:schemaRef ds:uri="746056ab-1b08-4acd-b9ce-ba35edff3d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F2D1F00-B762-4550-ADC1-20B1B7C996DD}">
  <ds:schemaRefs>
    <ds:schemaRef ds:uri="http://schemas.microsoft.com/office/2006/documentManagement/types"/>
    <ds:schemaRef ds:uri="746056ab-1b08-4acd-b9ce-ba35edff3dec"/>
    <ds:schemaRef ds:uri="f7d169f0-16ad-44c4-b561-1b3982ef25ca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</Words>
  <Application>Microsoft Office PowerPoint</Application>
  <PresentationFormat>Breitbild</PresentationFormat>
  <Paragraphs>83</Paragraphs>
  <Slides>26</Slides>
  <Notes>10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Poppins</vt:lpstr>
      <vt:lpstr>Times New Roman</vt:lpstr>
      <vt:lpstr>Wingdings</vt:lpstr>
      <vt:lpstr>Office</vt:lpstr>
      <vt:lpstr>PowerPoint-Präsentation</vt:lpstr>
      <vt:lpstr>Workflow and instrument described in detail in Hildebrandt et al. (2021; HAZMAT)  https://www.sciencedirect.com/science/article/pii/S0304389421004453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HZG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LDIR Analytik</dc:title>
  <dc:creator>Hildebrandt,  Lars</dc:creator>
  <cp:lastModifiedBy>Hildebrandt,  Lars</cp:lastModifiedBy>
  <cp:revision>33</cp:revision>
  <dcterms:created xsi:type="dcterms:W3CDTF">2023-04-21T08:04:42Z</dcterms:created>
  <dcterms:modified xsi:type="dcterms:W3CDTF">2024-05-21T13:00:54Z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0x010100662E57FB51D2FB4E86108C3F3846E468</vt:lpwstr>
  </property>
</Properties>
</file>