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6"/>
  </p:notesMasterIdLst>
  <p:sldIdLst>
    <p:sldId id="256" r:id="rId5"/>
    <p:sldId id="319" r:id="rId6"/>
    <p:sldId id="317" r:id="rId7"/>
    <p:sldId id="276" r:id="rId8"/>
    <p:sldId id="318" r:id="rId9"/>
    <p:sldId id="258" r:id="rId10"/>
    <p:sldId id="259" r:id="rId11"/>
    <p:sldId id="269" r:id="rId12"/>
    <p:sldId id="268" r:id="rId13"/>
    <p:sldId id="263" r:id="rId14"/>
    <p:sldId id="264" r:id="rId15"/>
    <p:sldId id="265" r:id="rId16"/>
    <p:sldId id="266" r:id="rId17"/>
    <p:sldId id="291" r:id="rId18"/>
    <p:sldId id="292" r:id="rId19"/>
    <p:sldId id="293" r:id="rId20"/>
    <p:sldId id="290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3" r:id="rId29"/>
    <p:sldId id="304" r:id="rId30"/>
    <p:sldId id="302" r:id="rId31"/>
    <p:sldId id="305" r:id="rId32"/>
    <p:sldId id="260" r:id="rId33"/>
    <p:sldId id="262" r:id="rId34"/>
    <p:sldId id="270" r:id="rId35"/>
    <p:sldId id="275" r:id="rId36"/>
    <p:sldId id="274" r:id="rId37"/>
    <p:sldId id="271" r:id="rId38"/>
    <p:sldId id="277" r:id="rId39"/>
    <p:sldId id="282" r:id="rId40"/>
    <p:sldId id="278" r:id="rId41"/>
    <p:sldId id="310" r:id="rId42"/>
    <p:sldId id="311" r:id="rId43"/>
    <p:sldId id="312" r:id="rId44"/>
    <p:sldId id="313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6CF570-4DB6-467B-A17F-C5B00904B6D3}" v="25" dt="2023-10-25T10:45:24.3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0" y="73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ldebrandt,  Lars" userId="91771585-4586-4eb3-ba08-7897e072bd96" providerId="ADAL" clId="{47F07242-B677-459C-8C94-6FDED6C8460B}"/>
    <pc:docChg chg="modSld">
      <pc:chgData name="Hildebrandt,  Lars" userId="91771585-4586-4eb3-ba08-7897e072bd96" providerId="ADAL" clId="{47F07242-B677-459C-8C94-6FDED6C8460B}" dt="2023-10-26T09:15:03.832" v="19" actId="1038"/>
      <pc:docMkLst>
        <pc:docMk/>
      </pc:docMkLst>
      <pc:sldChg chg="modSp mod">
        <pc:chgData name="Hildebrandt,  Lars" userId="91771585-4586-4eb3-ba08-7897e072bd96" providerId="ADAL" clId="{47F07242-B677-459C-8C94-6FDED6C8460B}" dt="2023-10-26T09:15:03.832" v="19" actId="1038"/>
        <pc:sldMkLst>
          <pc:docMk/>
          <pc:sldMk cId="657018623" sldId="317"/>
        </pc:sldMkLst>
        <pc:picChg chg="mod">
          <ac:chgData name="Hildebrandt,  Lars" userId="91771585-4586-4eb3-ba08-7897e072bd96" providerId="ADAL" clId="{47F07242-B677-459C-8C94-6FDED6C8460B}" dt="2023-10-26T09:15:03.832" v="19" actId="1038"/>
          <ac:picMkLst>
            <pc:docMk/>
            <pc:sldMk cId="657018623" sldId="317"/>
            <ac:picMk id="10" creationId="{00000000-0000-0000-0000-000000000000}"/>
          </ac:picMkLst>
        </pc:picChg>
      </pc:sldChg>
    </pc:docChg>
  </pc:docChgLst>
  <pc:docChgLst>
    <pc:chgData name="Hildebrandt,  Lars" userId="91771585-4586-4eb3-ba08-7897e072bd96" providerId="ADAL" clId="{536CF570-4DB6-467B-A17F-C5B00904B6D3}"/>
    <pc:docChg chg="custSel addSld delSld modSld sldOrd">
      <pc:chgData name="Hildebrandt,  Lars" userId="91771585-4586-4eb3-ba08-7897e072bd96" providerId="ADAL" clId="{536CF570-4DB6-467B-A17F-C5B00904B6D3}" dt="2023-10-25T10:48:07.070" v="295"/>
      <pc:docMkLst>
        <pc:docMk/>
      </pc:docMkLst>
      <pc:sldChg chg="modSp mod">
        <pc:chgData name="Hildebrandt,  Lars" userId="91771585-4586-4eb3-ba08-7897e072bd96" providerId="ADAL" clId="{536CF570-4DB6-467B-A17F-C5B00904B6D3}" dt="2023-10-25T10:39:27.409" v="126" actId="108"/>
        <pc:sldMkLst>
          <pc:docMk/>
          <pc:sldMk cId="1659040830" sldId="256"/>
        </pc:sldMkLst>
        <pc:spChg chg="mod">
          <ac:chgData name="Hildebrandt,  Lars" userId="91771585-4586-4eb3-ba08-7897e072bd96" providerId="ADAL" clId="{536CF570-4DB6-467B-A17F-C5B00904B6D3}" dt="2023-10-25T10:39:27.409" v="126" actId="108"/>
          <ac:spMkLst>
            <pc:docMk/>
            <pc:sldMk cId="1659040830" sldId="256"/>
            <ac:spMk id="3" creationId="{00000000-0000-0000-0000-000000000000}"/>
          </ac:spMkLst>
        </pc:spChg>
      </pc:sldChg>
      <pc:sldChg chg="modSp">
        <pc:chgData name="Hildebrandt,  Lars" userId="91771585-4586-4eb3-ba08-7897e072bd96" providerId="ADAL" clId="{536CF570-4DB6-467B-A17F-C5B00904B6D3}" dt="2023-10-25T10:40:46.980" v="158"/>
        <pc:sldMkLst>
          <pc:docMk/>
          <pc:sldMk cId="1745724960" sldId="258"/>
        </pc:sldMkLst>
        <pc:graphicFrameChg chg="mod">
          <ac:chgData name="Hildebrandt,  Lars" userId="91771585-4586-4eb3-ba08-7897e072bd96" providerId="ADAL" clId="{536CF570-4DB6-467B-A17F-C5B00904B6D3}" dt="2023-10-25T10:40:46.980" v="158"/>
          <ac:graphicFrameMkLst>
            <pc:docMk/>
            <pc:sldMk cId="1745724960" sldId="258"/>
            <ac:graphicFrameMk id="8" creationId="{00000000-0000-0000-0000-000000000000}"/>
          </ac:graphicFrameMkLst>
        </pc:graphicFrameChg>
      </pc:sldChg>
      <pc:sldChg chg="modSp mod">
        <pc:chgData name="Hildebrandt,  Lars" userId="91771585-4586-4eb3-ba08-7897e072bd96" providerId="ADAL" clId="{536CF570-4DB6-467B-A17F-C5B00904B6D3}" dt="2023-10-25T10:40:38.686" v="157" actId="20577"/>
        <pc:sldMkLst>
          <pc:docMk/>
          <pc:sldMk cId="641380565" sldId="259"/>
        </pc:sldMkLst>
        <pc:graphicFrameChg chg="modGraphic">
          <ac:chgData name="Hildebrandt,  Lars" userId="91771585-4586-4eb3-ba08-7897e072bd96" providerId="ADAL" clId="{536CF570-4DB6-467B-A17F-C5B00904B6D3}" dt="2023-10-25T10:40:38.686" v="157" actId="20577"/>
          <ac:graphicFrameMkLst>
            <pc:docMk/>
            <pc:sldMk cId="641380565" sldId="259"/>
            <ac:graphicFrameMk id="3" creationId="{00000000-0000-0000-0000-000000000000}"/>
          </ac:graphicFrameMkLst>
        </pc:graphicFrameChg>
      </pc:sldChg>
      <pc:sldChg chg="delSp modSp mod ord">
        <pc:chgData name="Hildebrandt,  Lars" userId="91771585-4586-4eb3-ba08-7897e072bd96" providerId="ADAL" clId="{536CF570-4DB6-467B-A17F-C5B00904B6D3}" dt="2023-10-25T10:46:45.963" v="291"/>
        <pc:sldMkLst>
          <pc:docMk/>
          <pc:sldMk cId="3562189348" sldId="260"/>
        </pc:sldMkLst>
        <pc:graphicFrameChg chg="mod">
          <ac:chgData name="Hildebrandt,  Lars" userId="91771585-4586-4eb3-ba08-7897e072bd96" providerId="ADAL" clId="{536CF570-4DB6-467B-A17F-C5B00904B6D3}" dt="2023-10-25T10:40:55.190" v="159"/>
          <ac:graphicFrameMkLst>
            <pc:docMk/>
            <pc:sldMk cId="3562189348" sldId="260"/>
            <ac:graphicFrameMk id="6" creationId="{00000000-0000-0000-0000-000000000000}"/>
          </ac:graphicFrameMkLst>
        </pc:graphicFrameChg>
        <pc:picChg chg="del">
          <ac:chgData name="Hildebrandt,  Lars" userId="91771585-4586-4eb3-ba08-7897e072bd96" providerId="ADAL" clId="{536CF570-4DB6-467B-A17F-C5B00904B6D3}" dt="2023-10-25T10:34:11.491" v="38" actId="478"/>
          <ac:picMkLst>
            <pc:docMk/>
            <pc:sldMk cId="3562189348" sldId="260"/>
            <ac:picMk id="2" creationId="{00000000-0000-0000-0000-000000000000}"/>
          </ac:picMkLst>
        </pc:picChg>
      </pc:sldChg>
      <pc:sldChg chg="delSp modSp mod ord">
        <pc:chgData name="Hildebrandt,  Lars" userId="91771585-4586-4eb3-ba08-7897e072bd96" providerId="ADAL" clId="{536CF570-4DB6-467B-A17F-C5B00904B6D3}" dt="2023-10-25T10:46:45.963" v="291"/>
        <pc:sldMkLst>
          <pc:docMk/>
          <pc:sldMk cId="3958265673" sldId="262"/>
        </pc:sldMkLst>
        <pc:graphicFrameChg chg="mod">
          <ac:chgData name="Hildebrandt,  Lars" userId="91771585-4586-4eb3-ba08-7897e072bd96" providerId="ADAL" clId="{536CF570-4DB6-467B-A17F-C5B00904B6D3}" dt="2023-10-25T10:41:01.431" v="160"/>
          <ac:graphicFrameMkLst>
            <pc:docMk/>
            <pc:sldMk cId="3958265673" sldId="262"/>
            <ac:graphicFrameMk id="5" creationId="{00000000-0000-0000-0000-000000000000}"/>
          </ac:graphicFrameMkLst>
        </pc:graphicFrameChg>
        <pc:picChg chg="del">
          <ac:chgData name="Hildebrandt,  Lars" userId="91771585-4586-4eb3-ba08-7897e072bd96" providerId="ADAL" clId="{536CF570-4DB6-467B-A17F-C5B00904B6D3}" dt="2023-10-25T10:34:13.453" v="39" actId="478"/>
          <ac:picMkLst>
            <pc:docMk/>
            <pc:sldMk cId="3958265673" sldId="262"/>
            <ac:picMk id="2" creationId="{00000000-0000-0000-0000-000000000000}"/>
          </ac:picMkLst>
        </pc:picChg>
      </pc:sldChg>
      <pc:sldChg chg="delSp modSp mod">
        <pc:chgData name="Hildebrandt,  Lars" userId="91771585-4586-4eb3-ba08-7897e072bd96" providerId="ADAL" clId="{536CF570-4DB6-467B-A17F-C5B00904B6D3}" dt="2023-10-25T10:41:05.587" v="161"/>
        <pc:sldMkLst>
          <pc:docMk/>
          <pc:sldMk cId="2215479442" sldId="263"/>
        </pc:sldMkLst>
        <pc:graphicFrameChg chg="mod">
          <ac:chgData name="Hildebrandt,  Lars" userId="91771585-4586-4eb3-ba08-7897e072bd96" providerId="ADAL" clId="{536CF570-4DB6-467B-A17F-C5B00904B6D3}" dt="2023-10-25T10:41:05.587" v="161"/>
          <ac:graphicFrameMkLst>
            <pc:docMk/>
            <pc:sldMk cId="2215479442" sldId="263"/>
            <ac:graphicFrameMk id="3" creationId="{00000000-0000-0000-0000-000000000000}"/>
          </ac:graphicFrameMkLst>
        </pc:graphicFrameChg>
        <pc:picChg chg="del">
          <ac:chgData name="Hildebrandt,  Lars" userId="91771585-4586-4eb3-ba08-7897e072bd96" providerId="ADAL" clId="{536CF570-4DB6-467B-A17F-C5B00904B6D3}" dt="2023-10-25T10:34:14.685" v="40" actId="478"/>
          <ac:picMkLst>
            <pc:docMk/>
            <pc:sldMk cId="2215479442" sldId="263"/>
            <ac:picMk id="6" creationId="{4655EAC7-8B69-4B4C-AF51-3E913F1E742C}"/>
          </ac:picMkLst>
        </pc:picChg>
      </pc:sldChg>
      <pc:sldChg chg="delSp modSp mod">
        <pc:chgData name="Hildebrandt,  Lars" userId="91771585-4586-4eb3-ba08-7897e072bd96" providerId="ADAL" clId="{536CF570-4DB6-467B-A17F-C5B00904B6D3}" dt="2023-10-25T10:41:09.896" v="162"/>
        <pc:sldMkLst>
          <pc:docMk/>
          <pc:sldMk cId="1984348738" sldId="264"/>
        </pc:sldMkLst>
        <pc:graphicFrameChg chg="mod">
          <ac:chgData name="Hildebrandt,  Lars" userId="91771585-4586-4eb3-ba08-7897e072bd96" providerId="ADAL" clId="{536CF570-4DB6-467B-A17F-C5B00904B6D3}" dt="2023-10-25T10:41:09.896" v="162"/>
          <ac:graphicFrameMkLst>
            <pc:docMk/>
            <pc:sldMk cId="1984348738" sldId="264"/>
            <ac:graphicFrameMk id="2" creationId="{00000000-0000-0000-0000-000000000000}"/>
          </ac:graphicFrameMkLst>
        </pc:graphicFrameChg>
        <pc:picChg chg="del">
          <ac:chgData name="Hildebrandt,  Lars" userId="91771585-4586-4eb3-ba08-7897e072bd96" providerId="ADAL" clId="{536CF570-4DB6-467B-A17F-C5B00904B6D3}" dt="2023-10-25T10:34:16.163" v="41" actId="478"/>
          <ac:picMkLst>
            <pc:docMk/>
            <pc:sldMk cId="1984348738" sldId="264"/>
            <ac:picMk id="6" creationId="{4655EAC7-8B69-4B4C-AF51-3E913F1E742C}"/>
          </ac:picMkLst>
        </pc:picChg>
      </pc:sldChg>
      <pc:sldChg chg="delSp modSp mod">
        <pc:chgData name="Hildebrandt,  Lars" userId="91771585-4586-4eb3-ba08-7897e072bd96" providerId="ADAL" clId="{536CF570-4DB6-467B-A17F-C5B00904B6D3}" dt="2023-10-25T10:41:15.037" v="163"/>
        <pc:sldMkLst>
          <pc:docMk/>
          <pc:sldMk cId="903222828" sldId="265"/>
        </pc:sldMkLst>
        <pc:graphicFrameChg chg="mod">
          <ac:chgData name="Hildebrandt,  Lars" userId="91771585-4586-4eb3-ba08-7897e072bd96" providerId="ADAL" clId="{536CF570-4DB6-467B-A17F-C5B00904B6D3}" dt="2023-10-25T10:41:15.037" v="163"/>
          <ac:graphicFrameMkLst>
            <pc:docMk/>
            <pc:sldMk cId="903222828" sldId="265"/>
            <ac:graphicFrameMk id="3" creationId="{00000000-0000-0000-0000-000000000000}"/>
          </ac:graphicFrameMkLst>
        </pc:graphicFrameChg>
        <pc:picChg chg="del">
          <ac:chgData name="Hildebrandt,  Lars" userId="91771585-4586-4eb3-ba08-7897e072bd96" providerId="ADAL" clId="{536CF570-4DB6-467B-A17F-C5B00904B6D3}" dt="2023-10-25T10:34:17.688" v="42" actId="478"/>
          <ac:picMkLst>
            <pc:docMk/>
            <pc:sldMk cId="903222828" sldId="265"/>
            <ac:picMk id="5" creationId="{BD20B649-5A57-46D3-825E-DB01F6E3ABD1}"/>
          </ac:picMkLst>
        </pc:picChg>
      </pc:sldChg>
      <pc:sldChg chg="delSp modSp mod">
        <pc:chgData name="Hildebrandt,  Lars" userId="91771585-4586-4eb3-ba08-7897e072bd96" providerId="ADAL" clId="{536CF570-4DB6-467B-A17F-C5B00904B6D3}" dt="2023-10-25T10:41:20.133" v="164"/>
        <pc:sldMkLst>
          <pc:docMk/>
          <pc:sldMk cId="3234977913" sldId="266"/>
        </pc:sldMkLst>
        <pc:graphicFrameChg chg="mod">
          <ac:chgData name="Hildebrandt,  Lars" userId="91771585-4586-4eb3-ba08-7897e072bd96" providerId="ADAL" clId="{536CF570-4DB6-467B-A17F-C5B00904B6D3}" dt="2023-10-25T10:41:20.133" v="164"/>
          <ac:graphicFrameMkLst>
            <pc:docMk/>
            <pc:sldMk cId="3234977913" sldId="266"/>
            <ac:graphicFrameMk id="2" creationId="{00000000-0000-0000-0000-000000000000}"/>
          </ac:graphicFrameMkLst>
        </pc:graphicFrameChg>
        <pc:picChg chg="del">
          <ac:chgData name="Hildebrandt,  Lars" userId="91771585-4586-4eb3-ba08-7897e072bd96" providerId="ADAL" clId="{536CF570-4DB6-467B-A17F-C5B00904B6D3}" dt="2023-10-25T10:34:18.840" v="43" actId="478"/>
          <ac:picMkLst>
            <pc:docMk/>
            <pc:sldMk cId="3234977913" sldId="266"/>
            <ac:picMk id="5" creationId="{BD20B649-5A57-46D3-825E-DB01F6E3ABD1}"/>
          </ac:picMkLst>
        </pc:picChg>
      </pc:sldChg>
      <pc:sldChg chg="modSp mod ord">
        <pc:chgData name="Hildebrandt,  Lars" userId="91771585-4586-4eb3-ba08-7897e072bd96" providerId="ADAL" clId="{536CF570-4DB6-467B-A17F-C5B00904B6D3}" dt="2023-10-25T10:48:07.070" v="295"/>
        <pc:sldMkLst>
          <pc:docMk/>
          <pc:sldMk cId="1145606813" sldId="268"/>
        </pc:sldMkLst>
        <pc:graphicFrameChg chg="mod modGraphic">
          <ac:chgData name="Hildebrandt,  Lars" userId="91771585-4586-4eb3-ba08-7897e072bd96" providerId="ADAL" clId="{536CF570-4DB6-467B-A17F-C5B00904B6D3}" dt="2023-10-25T10:41:30.895" v="166"/>
          <ac:graphicFrameMkLst>
            <pc:docMk/>
            <pc:sldMk cId="1145606813" sldId="268"/>
            <ac:graphicFrameMk id="3" creationId="{00000000-0000-0000-0000-000000000000}"/>
          </ac:graphicFrameMkLst>
        </pc:graphicFrameChg>
      </pc:sldChg>
      <pc:sldChg chg="modSp mod ord">
        <pc:chgData name="Hildebrandt,  Lars" userId="91771585-4586-4eb3-ba08-7897e072bd96" providerId="ADAL" clId="{536CF570-4DB6-467B-A17F-C5B00904B6D3}" dt="2023-10-25T10:48:07.070" v="295"/>
        <pc:sldMkLst>
          <pc:docMk/>
          <pc:sldMk cId="4031088230" sldId="269"/>
        </pc:sldMkLst>
        <pc:graphicFrameChg chg="mod modGraphic">
          <ac:chgData name="Hildebrandt,  Lars" userId="91771585-4586-4eb3-ba08-7897e072bd96" providerId="ADAL" clId="{536CF570-4DB6-467B-A17F-C5B00904B6D3}" dt="2023-10-25T10:41:25.101" v="165"/>
          <ac:graphicFrameMkLst>
            <pc:docMk/>
            <pc:sldMk cId="4031088230" sldId="269"/>
            <ac:graphicFrameMk id="2" creationId="{00000000-0000-0000-0000-000000000000}"/>
          </ac:graphicFrameMkLst>
        </pc:graphicFrameChg>
      </pc:sldChg>
      <pc:sldChg chg="delSp modSp mod ord">
        <pc:chgData name="Hildebrandt,  Lars" userId="91771585-4586-4eb3-ba08-7897e072bd96" providerId="ADAL" clId="{536CF570-4DB6-467B-A17F-C5B00904B6D3}" dt="2023-10-25T10:47:10.939" v="293"/>
        <pc:sldMkLst>
          <pc:docMk/>
          <pc:sldMk cId="2089250865" sldId="270"/>
        </pc:sldMkLst>
        <pc:graphicFrameChg chg="mod modGraphic">
          <ac:chgData name="Hildebrandt,  Lars" userId="91771585-4586-4eb3-ba08-7897e072bd96" providerId="ADAL" clId="{536CF570-4DB6-467B-A17F-C5B00904B6D3}" dt="2023-10-25T10:41:39.232" v="168" actId="20577"/>
          <ac:graphicFrameMkLst>
            <pc:docMk/>
            <pc:sldMk cId="2089250865" sldId="270"/>
            <ac:graphicFrameMk id="5" creationId="{00000000-0000-0000-0000-000000000000}"/>
          </ac:graphicFrameMkLst>
        </pc:graphicFrameChg>
        <pc:picChg chg="del">
          <ac:chgData name="Hildebrandt,  Lars" userId="91771585-4586-4eb3-ba08-7897e072bd96" providerId="ADAL" clId="{536CF570-4DB6-467B-A17F-C5B00904B6D3}" dt="2023-10-25T10:41:42.887" v="169" actId="478"/>
          <ac:picMkLst>
            <pc:docMk/>
            <pc:sldMk cId="2089250865" sldId="270"/>
            <ac:picMk id="7" creationId="{F6F5C395-7F67-412C-B29F-59466809B4BB}"/>
          </ac:picMkLst>
        </pc:picChg>
      </pc:sldChg>
      <pc:sldChg chg="delSp modSp mod ord">
        <pc:chgData name="Hildebrandt,  Lars" userId="91771585-4586-4eb3-ba08-7897e072bd96" providerId="ADAL" clId="{536CF570-4DB6-467B-A17F-C5B00904B6D3}" dt="2023-10-25T10:47:10.939" v="293"/>
        <pc:sldMkLst>
          <pc:docMk/>
          <pc:sldMk cId="581373250" sldId="271"/>
        </pc:sldMkLst>
        <pc:graphicFrameChg chg="mod modGraphic">
          <ac:chgData name="Hildebrandt,  Lars" userId="91771585-4586-4eb3-ba08-7897e072bd96" providerId="ADAL" clId="{536CF570-4DB6-467B-A17F-C5B00904B6D3}" dt="2023-10-25T10:42:03.572" v="200" actId="20577"/>
          <ac:graphicFrameMkLst>
            <pc:docMk/>
            <pc:sldMk cId="581373250" sldId="271"/>
            <ac:graphicFrameMk id="6" creationId="{00000000-0000-0000-0000-000000000000}"/>
          </ac:graphicFrameMkLst>
        </pc:graphicFrameChg>
        <pc:picChg chg="del">
          <ac:chgData name="Hildebrandt,  Lars" userId="91771585-4586-4eb3-ba08-7897e072bd96" providerId="ADAL" clId="{536CF570-4DB6-467B-A17F-C5B00904B6D3}" dt="2023-10-25T10:41:52.551" v="172" actId="478"/>
          <ac:picMkLst>
            <pc:docMk/>
            <pc:sldMk cId="581373250" sldId="271"/>
            <ac:picMk id="5" creationId="{F6F5C395-7F67-412C-B29F-59466809B4BB}"/>
          </ac:picMkLst>
        </pc:picChg>
      </pc:sldChg>
      <pc:sldChg chg="delSp mod ord">
        <pc:chgData name="Hildebrandt,  Lars" userId="91771585-4586-4eb3-ba08-7897e072bd96" providerId="ADAL" clId="{536CF570-4DB6-467B-A17F-C5B00904B6D3}" dt="2023-10-25T10:47:10.939" v="293"/>
        <pc:sldMkLst>
          <pc:docMk/>
          <pc:sldMk cId="363797835" sldId="274"/>
        </pc:sldMkLst>
        <pc:picChg chg="del">
          <ac:chgData name="Hildebrandt,  Lars" userId="91771585-4586-4eb3-ba08-7897e072bd96" providerId="ADAL" clId="{536CF570-4DB6-467B-A17F-C5B00904B6D3}" dt="2023-10-25T10:41:49.638" v="171" actId="478"/>
          <ac:picMkLst>
            <pc:docMk/>
            <pc:sldMk cId="363797835" sldId="274"/>
            <ac:picMk id="7" creationId="{F6F5C395-7F67-412C-B29F-59466809B4BB}"/>
          </ac:picMkLst>
        </pc:picChg>
      </pc:sldChg>
      <pc:sldChg chg="delSp mod ord">
        <pc:chgData name="Hildebrandt,  Lars" userId="91771585-4586-4eb3-ba08-7897e072bd96" providerId="ADAL" clId="{536CF570-4DB6-467B-A17F-C5B00904B6D3}" dt="2023-10-25T10:47:10.939" v="293"/>
        <pc:sldMkLst>
          <pc:docMk/>
          <pc:sldMk cId="3260741364" sldId="275"/>
        </pc:sldMkLst>
        <pc:picChg chg="del">
          <ac:chgData name="Hildebrandt,  Lars" userId="91771585-4586-4eb3-ba08-7897e072bd96" providerId="ADAL" clId="{536CF570-4DB6-467B-A17F-C5B00904B6D3}" dt="2023-10-25T10:41:46.061" v="170" actId="478"/>
          <ac:picMkLst>
            <pc:docMk/>
            <pc:sldMk cId="3260741364" sldId="275"/>
            <ac:picMk id="7" creationId="{F6F5C395-7F67-412C-B29F-59466809B4BB}"/>
          </ac:picMkLst>
        </pc:picChg>
      </pc:sldChg>
      <pc:sldChg chg="delSp mod ord">
        <pc:chgData name="Hildebrandt,  Lars" userId="91771585-4586-4eb3-ba08-7897e072bd96" providerId="ADAL" clId="{536CF570-4DB6-467B-A17F-C5B00904B6D3}" dt="2023-10-25T10:47:10.939" v="293"/>
        <pc:sldMkLst>
          <pc:docMk/>
          <pc:sldMk cId="3819631740" sldId="277"/>
        </pc:sldMkLst>
        <pc:picChg chg="del">
          <ac:chgData name="Hildebrandt,  Lars" userId="91771585-4586-4eb3-ba08-7897e072bd96" providerId="ADAL" clId="{536CF570-4DB6-467B-A17F-C5B00904B6D3}" dt="2023-10-25T10:42:08.114" v="201" actId="478"/>
          <ac:picMkLst>
            <pc:docMk/>
            <pc:sldMk cId="3819631740" sldId="277"/>
            <ac:picMk id="5" creationId="{F6F5C395-7F67-412C-B29F-59466809B4BB}"/>
          </ac:picMkLst>
        </pc:picChg>
      </pc:sldChg>
      <pc:sldChg chg="delSp mod ord">
        <pc:chgData name="Hildebrandt,  Lars" userId="91771585-4586-4eb3-ba08-7897e072bd96" providerId="ADAL" clId="{536CF570-4DB6-467B-A17F-C5B00904B6D3}" dt="2023-10-25T10:47:10.939" v="293"/>
        <pc:sldMkLst>
          <pc:docMk/>
          <pc:sldMk cId="2367169659" sldId="278"/>
        </pc:sldMkLst>
        <pc:picChg chg="del">
          <ac:chgData name="Hildebrandt,  Lars" userId="91771585-4586-4eb3-ba08-7897e072bd96" providerId="ADAL" clId="{536CF570-4DB6-467B-A17F-C5B00904B6D3}" dt="2023-10-25T10:42:16" v="203" actId="478"/>
          <ac:picMkLst>
            <pc:docMk/>
            <pc:sldMk cId="2367169659" sldId="278"/>
            <ac:picMk id="5" creationId="{F6F5C395-7F67-412C-B29F-59466809B4BB}"/>
          </ac:picMkLst>
        </pc:picChg>
      </pc:sldChg>
      <pc:sldChg chg="delSp mod ord">
        <pc:chgData name="Hildebrandt,  Lars" userId="91771585-4586-4eb3-ba08-7897e072bd96" providerId="ADAL" clId="{536CF570-4DB6-467B-A17F-C5B00904B6D3}" dt="2023-10-25T10:47:10.939" v="293"/>
        <pc:sldMkLst>
          <pc:docMk/>
          <pc:sldMk cId="4094587924" sldId="282"/>
        </pc:sldMkLst>
        <pc:picChg chg="del">
          <ac:chgData name="Hildebrandt,  Lars" userId="91771585-4586-4eb3-ba08-7897e072bd96" providerId="ADAL" clId="{536CF570-4DB6-467B-A17F-C5B00904B6D3}" dt="2023-10-25T10:42:12.236" v="202" actId="478"/>
          <ac:picMkLst>
            <pc:docMk/>
            <pc:sldMk cId="4094587924" sldId="282"/>
            <ac:picMk id="5" creationId="{F6F5C395-7F67-412C-B29F-59466809B4BB}"/>
          </ac:picMkLst>
        </pc:picChg>
      </pc:sldChg>
      <pc:sldChg chg="delSp modSp del mod">
        <pc:chgData name="Hildebrandt,  Lars" userId="91771585-4586-4eb3-ba08-7897e072bd96" providerId="ADAL" clId="{536CF570-4DB6-467B-A17F-C5B00904B6D3}" dt="2023-10-25T10:46:09.451" v="284" actId="47"/>
        <pc:sldMkLst>
          <pc:docMk/>
          <pc:sldMk cId="1682472963" sldId="283"/>
        </pc:sldMkLst>
        <pc:graphicFrameChg chg="mod modGraphic">
          <ac:chgData name="Hildebrandt,  Lars" userId="91771585-4586-4eb3-ba08-7897e072bd96" providerId="ADAL" clId="{536CF570-4DB6-467B-A17F-C5B00904B6D3}" dt="2023-10-25T10:42:26.044" v="232" actId="20577"/>
          <ac:graphicFrameMkLst>
            <pc:docMk/>
            <pc:sldMk cId="1682472963" sldId="283"/>
            <ac:graphicFrameMk id="5" creationId="{00000000-0000-0000-0000-000000000000}"/>
          </ac:graphicFrameMkLst>
        </pc:graphicFrameChg>
        <pc:picChg chg="del">
          <ac:chgData name="Hildebrandt,  Lars" userId="91771585-4586-4eb3-ba08-7897e072bd96" providerId="ADAL" clId="{536CF570-4DB6-467B-A17F-C5B00904B6D3}" dt="2023-10-25T10:35:46.609" v="63" actId="478"/>
          <ac:picMkLst>
            <pc:docMk/>
            <pc:sldMk cId="1682472963" sldId="283"/>
            <ac:picMk id="2" creationId="{00000000-0000-0000-0000-000000000000}"/>
          </ac:picMkLst>
        </pc:picChg>
      </pc:sldChg>
      <pc:sldChg chg="delSp modSp del mod">
        <pc:chgData name="Hildebrandt,  Lars" userId="91771585-4586-4eb3-ba08-7897e072bd96" providerId="ADAL" clId="{536CF570-4DB6-467B-A17F-C5B00904B6D3}" dt="2023-10-25T10:46:12.912" v="287" actId="47"/>
        <pc:sldMkLst>
          <pc:docMk/>
          <pc:sldMk cId="3843757547" sldId="284"/>
        </pc:sldMkLst>
        <pc:graphicFrameChg chg="mod modGraphic">
          <ac:chgData name="Hildebrandt,  Lars" userId="91771585-4586-4eb3-ba08-7897e072bd96" providerId="ADAL" clId="{536CF570-4DB6-467B-A17F-C5B00904B6D3}" dt="2023-10-25T10:42:39.679" v="236" actId="20577"/>
          <ac:graphicFrameMkLst>
            <pc:docMk/>
            <pc:sldMk cId="3843757547" sldId="284"/>
            <ac:graphicFrameMk id="6" creationId="{00000000-0000-0000-0000-000000000000}"/>
          </ac:graphicFrameMkLst>
        </pc:graphicFrameChg>
        <pc:picChg chg="del">
          <ac:chgData name="Hildebrandt,  Lars" userId="91771585-4586-4eb3-ba08-7897e072bd96" providerId="ADAL" clId="{536CF570-4DB6-467B-A17F-C5B00904B6D3}" dt="2023-10-25T10:35:40.903" v="60" actId="478"/>
          <ac:picMkLst>
            <pc:docMk/>
            <pc:sldMk cId="3843757547" sldId="284"/>
            <ac:picMk id="2" creationId="{00000000-0000-0000-0000-000000000000}"/>
          </ac:picMkLst>
        </pc:picChg>
      </pc:sldChg>
      <pc:sldChg chg="delSp del mod">
        <pc:chgData name="Hildebrandt,  Lars" userId="91771585-4586-4eb3-ba08-7897e072bd96" providerId="ADAL" clId="{536CF570-4DB6-467B-A17F-C5B00904B6D3}" dt="2023-10-25T10:46:12.051" v="286" actId="47"/>
        <pc:sldMkLst>
          <pc:docMk/>
          <pc:sldMk cId="3238932904" sldId="285"/>
        </pc:sldMkLst>
        <pc:picChg chg="del">
          <ac:chgData name="Hildebrandt,  Lars" userId="91771585-4586-4eb3-ba08-7897e072bd96" providerId="ADAL" clId="{536CF570-4DB6-467B-A17F-C5B00904B6D3}" dt="2023-10-25T10:35:44.677" v="62" actId="478"/>
          <ac:picMkLst>
            <pc:docMk/>
            <pc:sldMk cId="3238932904" sldId="285"/>
            <ac:picMk id="2" creationId="{00000000-0000-0000-0000-000000000000}"/>
          </ac:picMkLst>
        </pc:picChg>
      </pc:sldChg>
      <pc:sldChg chg="delSp del mod">
        <pc:chgData name="Hildebrandt,  Lars" userId="91771585-4586-4eb3-ba08-7897e072bd96" providerId="ADAL" clId="{536CF570-4DB6-467B-A17F-C5B00904B6D3}" dt="2023-10-25T10:46:10.676" v="285" actId="47"/>
        <pc:sldMkLst>
          <pc:docMk/>
          <pc:sldMk cId="2209665133" sldId="286"/>
        </pc:sldMkLst>
        <pc:picChg chg="del">
          <ac:chgData name="Hildebrandt,  Lars" userId="91771585-4586-4eb3-ba08-7897e072bd96" providerId="ADAL" clId="{536CF570-4DB6-467B-A17F-C5B00904B6D3}" dt="2023-10-25T10:35:43.013" v="61" actId="478"/>
          <ac:picMkLst>
            <pc:docMk/>
            <pc:sldMk cId="2209665133" sldId="286"/>
            <ac:picMk id="2" creationId="{00000000-0000-0000-0000-000000000000}"/>
          </ac:picMkLst>
        </pc:picChg>
      </pc:sldChg>
      <pc:sldChg chg="delSp del mod">
        <pc:chgData name="Hildebrandt,  Lars" userId="91771585-4586-4eb3-ba08-7897e072bd96" providerId="ADAL" clId="{536CF570-4DB6-467B-A17F-C5B00904B6D3}" dt="2023-10-25T10:46:14.522" v="288" actId="47"/>
        <pc:sldMkLst>
          <pc:docMk/>
          <pc:sldMk cId="3887680740" sldId="287"/>
        </pc:sldMkLst>
        <pc:picChg chg="del">
          <ac:chgData name="Hildebrandt,  Lars" userId="91771585-4586-4eb3-ba08-7897e072bd96" providerId="ADAL" clId="{536CF570-4DB6-467B-A17F-C5B00904B6D3}" dt="2023-10-25T10:35:50.623" v="64" actId="478"/>
          <ac:picMkLst>
            <pc:docMk/>
            <pc:sldMk cId="3887680740" sldId="287"/>
            <ac:picMk id="2" creationId="{00000000-0000-0000-0000-000000000000}"/>
          </ac:picMkLst>
        </pc:picChg>
      </pc:sldChg>
      <pc:sldChg chg="delSp del mod">
        <pc:chgData name="Hildebrandt,  Lars" userId="91771585-4586-4eb3-ba08-7897e072bd96" providerId="ADAL" clId="{536CF570-4DB6-467B-A17F-C5B00904B6D3}" dt="2023-10-25T10:46:15.903" v="289" actId="47"/>
        <pc:sldMkLst>
          <pc:docMk/>
          <pc:sldMk cId="2002771265" sldId="288"/>
        </pc:sldMkLst>
        <pc:picChg chg="del">
          <ac:chgData name="Hildebrandt,  Lars" userId="91771585-4586-4eb3-ba08-7897e072bd96" providerId="ADAL" clId="{536CF570-4DB6-467B-A17F-C5B00904B6D3}" dt="2023-10-25T10:35:54.398" v="65" actId="478"/>
          <ac:picMkLst>
            <pc:docMk/>
            <pc:sldMk cId="2002771265" sldId="288"/>
            <ac:picMk id="2" creationId="{00000000-0000-0000-0000-000000000000}"/>
          </ac:picMkLst>
        </pc:picChg>
      </pc:sldChg>
      <pc:sldChg chg="delSp modSp mod">
        <pc:chgData name="Hildebrandt,  Lars" userId="91771585-4586-4eb3-ba08-7897e072bd96" providerId="ADAL" clId="{536CF570-4DB6-467B-A17F-C5B00904B6D3}" dt="2023-10-25T10:43:01.720" v="265"/>
        <pc:sldMkLst>
          <pc:docMk/>
          <pc:sldMk cId="3413406287" sldId="290"/>
        </pc:sldMkLst>
        <pc:graphicFrameChg chg="mod modGraphic">
          <ac:chgData name="Hildebrandt,  Lars" userId="91771585-4586-4eb3-ba08-7897e072bd96" providerId="ADAL" clId="{536CF570-4DB6-467B-A17F-C5B00904B6D3}" dt="2023-10-25T10:43:01.720" v="265"/>
          <ac:graphicFrameMkLst>
            <pc:docMk/>
            <pc:sldMk cId="3413406287" sldId="290"/>
            <ac:graphicFrameMk id="8" creationId="{00000000-0000-0000-0000-000000000000}"/>
          </ac:graphicFrameMkLst>
        </pc:graphicFrameChg>
        <pc:picChg chg="del">
          <ac:chgData name="Hildebrandt,  Lars" userId="91771585-4586-4eb3-ba08-7897e072bd96" providerId="ADAL" clId="{536CF570-4DB6-467B-A17F-C5B00904B6D3}" dt="2023-10-25T10:36:53.400" v="91" actId="478"/>
          <ac:picMkLst>
            <pc:docMk/>
            <pc:sldMk cId="3413406287" sldId="290"/>
            <ac:picMk id="6" creationId="{00000000-0000-0000-0000-000000000000}"/>
          </ac:picMkLst>
        </pc:picChg>
      </pc:sldChg>
      <pc:sldChg chg="delSp modSp mod">
        <pc:chgData name="Hildebrandt,  Lars" userId="91771585-4586-4eb3-ba08-7897e072bd96" providerId="ADAL" clId="{536CF570-4DB6-467B-A17F-C5B00904B6D3}" dt="2023-10-25T10:42:54.381" v="264" actId="20577"/>
        <pc:sldMkLst>
          <pc:docMk/>
          <pc:sldMk cId="252040286" sldId="291"/>
        </pc:sldMkLst>
        <pc:graphicFrameChg chg="mod modGraphic">
          <ac:chgData name="Hildebrandt,  Lars" userId="91771585-4586-4eb3-ba08-7897e072bd96" providerId="ADAL" clId="{536CF570-4DB6-467B-A17F-C5B00904B6D3}" dt="2023-10-25T10:42:54.381" v="264" actId="20577"/>
          <ac:graphicFrameMkLst>
            <pc:docMk/>
            <pc:sldMk cId="252040286" sldId="291"/>
            <ac:graphicFrameMk id="5" creationId="{00000000-0000-0000-0000-000000000000}"/>
          </ac:graphicFrameMkLst>
        </pc:graphicFrameChg>
        <pc:picChg chg="del">
          <ac:chgData name="Hildebrandt,  Lars" userId="91771585-4586-4eb3-ba08-7897e072bd96" providerId="ADAL" clId="{536CF570-4DB6-467B-A17F-C5B00904B6D3}" dt="2023-10-25T10:35:57.299" v="66" actId="478"/>
          <ac:picMkLst>
            <pc:docMk/>
            <pc:sldMk cId="252040286" sldId="291"/>
            <ac:picMk id="2" creationId="{00000000-0000-0000-0000-000000000000}"/>
          </ac:picMkLst>
        </pc:picChg>
      </pc:sldChg>
      <pc:sldChg chg="delSp mod">
        <pc:chgData name="Hildebrandt,  Lars" userId="91771585-4586-4eb3-ba08-7897e072bd96" providerId="ADAL" clId="{536CF570-4DB6-467B-A17F-C5B00904B6D3}" dt="2023-10-25T10:36:50.157" v="90" actId="478"/>
        <pc:sldMkLst>
          <pc:docMk/>
          <pc:sldMk cId="3786320097" sldId="292"/>
        </pc:sldMkLst>
        <pc:picChg chg="del">
          <ac:chgData name="Hildebrandt,  Lars" userId="91771585-4586-4eb3-ba08-7897e072bd96" providerId="ADAL" clId="{536CF570-4DB6-467B-A17F-C5B00904B6D3}" dt="2023-10-25T10:36:50.157" v="90" actId="478"/>
          <ac:picMkLst>
            <pc:docMk/>
            <pc:sldMk cId="3786320097" sldId="292"/>
            <ac:picMk id="2" creationId="{00000000-0000-0000-0000-000000000000}"/>
          </ac:picMkLst>
        </pc:picChg>
      </pc:sldChg>
      <pc:sldChg chg="delSp mod">
        <pc:chgData name="Hildebrandt,  Lars" userId="91771585-4586-4eb3-ba08-7897e072bd96" providerId="ADAL" clId="{536CF570-4DB6-467B-A17F-C5B00904B6D3}" dt="2023-10-25T10:36:47.809" v="89" actId="478"/>
        <pc:sldMkLst>
          <pc:docMk/>
          <pc:sldMk cId="424035026" sldId="293"/>
        </pc:sldMkLst>
        <pc:picChg chg="del">
          <ac:chgData name="Hildebrandt,  Lars" userId="91771585-4586-4eb3-ba08-7897e072bd96" providerId="ADAL" clId="{536CF570-4DB6-467B-A17F-C5B00904B6D3}" dt="2023-10-25T10:36:47.809" v="89" actId="478"/>
          <ac:picMkLst>
            <pc:docMk/>
            <pc:sldMk cId="424035026" sldId="293"/>
            <ac:picMk id="2" creationId="{00000000-0000-0000-0000-000000000000}"/>
          </ac:picMkLst>
        </pc:picChg>
      </pc:sldChg>
      <pc:sldChg chg="delSp mod">
        <pc:chgData name="Hildebrandt,  Lars" userId="91771585-4586-4eb3-ba08-7897e072bd96" providerId="ADAL" clId="{536CF570-4DB6-467B-A17F-C5B00904B6D3}" dt="2023-10-25T10:43:07.020" v="266" actId="478"/>
        <pc:sldMkLst>
          <pc:docMk/>
          <pc:sldMk cId="2265854105" sldId="295"/>
        </pc:sldMkLst>
        <pc:picChg chg="del">
          <ac:chgData name="Hildebrandt,  Lars" userId="91771585-4586-4eb3-ba08-7897e072bd96" providerId="ADAL" clId="{536CF570-4DB6-467B-A17F-C5B00904B6D3}" dt="2023-10-25T10:43:07.020" v="266" actId="478"/>
          <ac:picMkLst>
            <pc:docMk/>
            <pc:sldMk cId="2265854105" sldId="295"/>
            <ac:picMk id="6" creationId="{00000000-0000-0000-0000-000000000000}"/>
          </ac:picMkLst>
        </pc:picChg>
      </pc:sldChg>
      <pc:sldChg chg="delSp modSp mod">
        <pc:chgData name="Hildebrandt,  Lars" userId="91771585-4586-4eb3-ba08-7897e072bd96" providerId="ADAL" clId="{536CF570-4DB6-467B-A17F-C5B00904B6D3}" dt="2023-10-25T10:36:59.779" v="94" actId="478"/>
        <pc:sldMkLst>
          <pc:docMk/>
          <pc:sldMk cId="3328063623" sldId="296"/>
        </pc:sldMkLst>
        <pc:picChg chg="del mod">
          <ac:chgData name="Hildebrandt,  Lars" userId="91771585-4586-4eb3-ba08-7897e072bd96" providerId="ADAL" clId="{536CF570-4DB6-467B-A17F-C5B00904B6D3}" dt="2023-10-25T10:36:59.779" v="94" actId="478"/>
          <ac:picMkLst>
            <pc:docMk/>
            <pc:sldMk cId="3328063623" sldId="296"/>
            <ac:picMk id="6" creationId="{00000000-0000-0000-0000-000000000000}"/>
          </ac:picMkLst>
        </pc:picChg>
      </pc:sldChg>
      <pc:sldChg chg="delSp mod">
        <pc:chgData name="Hildebrandt,  Lars" userId="91771585-4586-4eb3-ba08-7897e072bd96" providerId="ADAL" clId="{536CF570-4DB6-467B-A17F-C5B00904B6D3}" dt="2023-10-25T10:37:04.651" v="95" actId="478"/>
        <pc:sldMkLst>
          <pc:docMk/>
          <pc:sldMk cId="2533424328" sldId="297"/>
        </pc:sldMkLst>
        <pc:picChg chg="del">
          <ac:chgData name="Hildebrandt,  Lars" userId="91771585-4586-4eb3-ba08-7897e072bd96" providerId="ADAL" clId="{536CF570-4DB6-467B-A17F-C5B00904B6D3}" dt="2023-10-25T10:37:04.651" v="95" actId="478"/>
          <ac:picMkLst>
            <pc:docMk/>
            <pc:sldMk cId="2533424328" sldId="297"/>
            <ac:picMk id="6" creationId="{00000000-0000-0000-0000-000000000000}"/>
          </ac:picMkLst>
        </pc:picChg>
      </pc:sldChg>
      <pc:sldChg chg="delSp mod">
        <pc:chgData name="Hildebrandt,  Lars" userId="91771585-4586-4eb3-ba08-7897e072bd96" providerId="ADAL" clId="{536CF570-4DB6-467B-A17F-C5B00904B6D3}" dt="2023-10-25T10:37:07.250" v="96" actId="478"/>
        <pc:sldMkLst>
          <pc:docMk/>
          <pc:sldMk cId="3867264016" sldId="298"/>
        </pc:sldMkLst>
        <pc:picChg chg="del">
          <ac:chgData name="Hildebrandt,  Lars" userId="91771585-4586-4eb3-ba08-7897e072bd96" providerId="ADAL" clId="{536CF570-4DB6-467B-A17F-C5B00904B6D3}" dt="2023-10-25T10:37:07.250" v="96" actId="478"/>
          <ac:picMkLst>
            <pc:docMk/>
            <pc:sldMk cId="3867264016" sldId="298"/>
            <ac:picMk id="6" creationId="{00000000-0000-0000-0000-000000000000}"/>
          </ac:picMkLst>
        </pc:picChg>
      </pc:sldChg>
      <pc:sldChg chg="modSp mod">
        <pc:chgData name="Hildebrandt,  Lars" userId="91771585-4586-4eb3-ba08-7897e072bd96" providerId="ADAL" clId="{536CF570-4DB6-467B-A17F-C5B00904B6D3}" dt="2023-10-25T10:43:22.529" v="270" actId="20577"/>
        <pc:sldMkLst>
          <pc:docMk/>
          <pc:sldMk cId="1978911204" sldId="301"/>
        </pc:sldMkLst>
        <pc:graphicFrameChg chg="mod modGraphic">
          <ac:chgData name="Hildebrandt,  Lars" userId="91771585-4586-4eb3-ba08-7897e072bd96" providerId="ADAL" clId="{536CF570-4DB6-467B-A17F-C5B00904B6D3}" dt="2023-10-25T10:43:22.529" v="270" actId="20577"/>
          <ac:graphicFrameMkLst>
            <pc:docMk/>
            <pc:sldMk cId="1978911204" sldId="301"/>
            <ac:graphicFrameMk id="2" creationId="{00000000-0000-0000-0000-000000000000}"/>
          </ac:graphicFrameMkLst>
        </pc:graphicFrameChg>
      </pc:sldChg>
      <pc:sldChg chg="modSp mod">
        <pc:chgData name="Hildebrandt,  Lars" userId="91771585-4586-4eb3-ba08-7897e072bd96" providerId="ADAL" clId="{536CF570-4DB6-467B-A17F-C5B00904B6D3}" dt="2023-10-25T10:45:24.399" v="283"/>
        <pc:sldMkLst>
          <pc:docMk/>
          <pc:sldMk cId="1435616955" sldId="302"/>
        </pc:sldMkLst>
        <pc:graphicFrameChg chg="mod modGraphic">
          <ac:chgData name="Hildebrandt,  Lars" userId="91771585-4586-4eb3-ba08-7897e072bd96" providerId="ADAL" clId="{536CF570-4DB6-467B-A17F-C5B00904B6D3}" dt="2023-10-25T10:45:24.399" v="283"/>
          <ac:graphicFrameMkLst>
            <pc:docMk/>
            <pc:sldMk cId="1435616955" sldId="302"/>
            <ac:graphicFrameMk id="2" creationId="{00000000-0000-0000-0000-000000000000}"/>
          </ac:graphicFrameMkLst>
        </pc:graphicFrameChg>
      </pc:sldChg>
      <pc:sldChg chg="modSp del mod">
        <pc:chgData name="Hildebrandt,  Lars" userId="91771585-4586-4eb3-ba08-7897e072bd96" providerId="ADAL" clId="{536CF570-4DB6-467B-A17F-C5B00904B6D3}" dt="2023-10-25T10:43:33.602" v="271" actId="47"/>
        <pc:sldMkLst>
          <pc:docMk/>
          <pc:sldMk cId="58610090" sldId="306"/>
        </pc:sldMkLst>
        <pc:graphicFrameChg chg="modGraphic">
          <ac:chgData name="Hildebrandt,  Lars" userId="91771585-4586-4eb3-ba08-7897e072bd96" providerId="ADAL" clId="{536CF570-4DB6-467B-A17F-C5B00904B6D3}" dt="2023-10-25T10:37:29.799" v="104" actId="20577"/>
          <ac:graphicFrameMkLst>
            <pc:docMk/>
            <pc:sldMk cId="58610090" sldId="306"/>
            <ac:graphicFrameMk id="2" creationId="{00000000-0000-0000-0000-000000000000}"/>
          </ac:graphicFrameMkLst>
        </pc:graphicFrameChg>
      </pc:sldChg>
      <pc:sldChg chg="modSp del mod">
        <pc:chgData name="Hildebrandt,  Lars" userId="91771585-4586-4eb3-ba08-7897e072bd96" providerId="ADAL" clId="{536CF570-4DB6-467B-A17F-C5B00904B6D3}" dt="2023-10-25T10:43:34.455" v="272" actId="47"/>
        <pc:sldMkLst>
          <pc:docMk/>
          <pc:sldMk cId="3007514724" sldId="307"/>
        </pc:sldMkLst>
        <pc:graphicFrameChg chg="modGraphic">
          <ac:chgData name="Hildebrandt,  Lars" userId="91771585-4586-4eb3-ba08-7897e072bd96" providerId="ADAL" clId="{536CF570-4DB6-467B-A17F-C5B00904B6D3}" dt="2023-10-25T10:37:35.291" v="106" actId="20577"/>
          <ac:graphicFrameMkLst>
            <pc:docMk/>
            <pc:sldMk cId="3007514724" sldId="307"/>
            <ac:graphicFrameMk id="2" creationId="{00000000-0000-0000-0000-000000000000}"/>
          </ac:graphicFrameMkLst>
        </pc:graphicFrameChg>
      </pc:sldChg>
      <pc:sldChg chg="modSp del mod">
        <pc:chgData name="Hildebrandt,  Lars" userId="91771585-4586-4eb3-ba08-7897e072bd96" providerId="ADAL" clId="{536CF570-4DB6-467B-A17F-C5B00904B6D3}" dt="2023-10-25T10:43:35.249" v="273" actId="47"/>
        <pc:sldMkLst>
          <pc:docMk/>
          <pc:sldMk cId="3105221229" sldId="308"/>
        </pc:sldMkLst>
        <pc:graphicFrameChg chg="modGraphic">
          <ac:chgData name="Hildebrandt,  Lars" userId="91771585-4586-4eb3-ba08-7897e072bd96" providerId="ADAL" clId="{536CF570-4DB6-467B-A17F-C5B00904B6D3}" dt="2023-10-25T10:37:58.073" v="108" actId="20577"/>
          <ac:graphicFrameMkLst>
            <pc:docMk/>
            <pc:sldMk cId="3105221229" sldId="308"/>
            <ac:graphicFrameMk id="2" creationId="{00000000-0000-0000-0000-000000000000}"/>
          </ac:graphicFrameMkLst>
        </pc:graphicFrameChg>
      </pc:sldChg>
      <pc:sldChg chg="modSp del mod">
        <pc:chgData name="Hildebrandt,  Lars" userId="91771585-4586-4eb3-ba08-7897e072bd96" providerId="ADAL" clId="{536CF570-4DB6-467B-A17F-C5B00904B6D3}" dt="2023-10-25T10:43:35.972" v="274" actId="47"/>
        <pc:sldMkLst>
          <pc:docMk/>
          <pc:sldMk cId="58810552" sldId="309"/>
        </pc:sldMkLst>
        <pc:graphicFrameChg chg="modGraphic">
          <ac:chgData name="Hildebrandt,  Lars" userId="91771585-4586-4eb3-ba08-7897e072bd96" providerId="ADAL" clId="{536CF570-4DB6-467B-A17F-C5B00904B6D3}" dt="2023-10-25T10:38:03.850" v="110" actId="20577"/>
          <ac:graphicFrameMkLst>
            <pc:docMk/>
            <pc:sldMk cId="58810552" sldId="309"/>
            <ac:graphicFrameMk id="2" creationId="{00000000-0000-0000-0000-000000000000}"/>
          </ac:graphicFrameMkLst>
        </pc:graphicFrameChg>
      </pc:sldChg>
      <pc:sldChg chg="modSp mod">
        <pc:chgData name="Hildebrandt,  Lars" userId="91771585-4586-4eb3-ba08-7897e072bd96" providerId="ADAL" clId="{536CF570-4DB6-467B-A17F-C5B00904B6D3}" dt="2023-10-25T10:43:41.388" v="275"/>
        <pc:sldMkLst>
          <pc:docMk/>
          <pc:sldMk cId="2122301929" sldId="310"/>
        </pc:sldMkLst>
        <pc:graphicFrameChg chg="mod modGraphic">
          <ac:chgData name="Hildebrandt,  Lars" userId="91771585-4586-4eb3-ba08-7897e072bd96" providerId="ADAL" clId="{536CF570-4DB6-467B-A17F-C5B00904B6D3}" dt="2023-10-25T10:43:41.388" v="275"/>
          <ac:graphicFrameMkLst>
            <pc:docMk/>
            <pc:sldMk cId="2122301929" sldId="310"/>
            <ac:graphicFrameMk id="2" creationId="{00000000-0000-0000-0000-000000000000}"/>
          </ac:graphicFrameMkLst>
        </pc:graphicFrameChg>
      </pc:sldChg>
      <pc:sldChg chg="modSp mod">
        <pc:chgData name="Hildebrandt,  Lars" userId="91771585-4586-4eb3-ba08-7897e072bd96" providerId="ADAL" clId="{536CF570-4DB6-467B-A17F-C5B00904B6D3}" dt="2023-10-25T10:43:46.728" v="276"/>
        <pc:sldMkLst>
          <pc:docMk/>
          <pc:sldMk cId="3338163067" sldId="311"/>
        </pc:sldMkLst>
        <pc:graphicFrameChg chg="mod modGraphic">
          <ac:chgData name="Hildebrandt,  Lars" userId="91771585-4586-4eb3-ba08-7897e072bd96" providerId="ADAL" clId="{536CF570-4DB6-467B-A17F-C5B00904B6D3}" dt="2023-10-25T10:43:46.728" v="276"/>
          <ac:graphicFrameMkLst>
            <pc:docMk/>
            <pc:sldMk cId="3338163067" sldId="311"/>
            <ac:graphicFrameMk id="3" creationId="{00000000-0000-0000-0000-000000000000}"/>
          </ac:graphicFrameMkLst>
        </pc:graphicFrameChg>
      </pc:sldChg>
      <pc:sldChg chg="modSp mod">
        <pc:chgData name="Hildebrandt,  Lars" userId="91771585-4586-4eb3-ba08-7897e072bd96" providerId="ADAL" clId="{536CF570-4DB6-467B-A17F-C5B00904B6D3}" dt="2023-10-25T10:43:53.808" v="277"/>
        <pc:sldMkLst>
          <pc:docMk/>
          <pc:sldMk cId="4158892714" sldId="312"/>
        </pc:sldMkLst>
        <pc:graphicFrameChg chg="mod modGraphic">
          <ac:chgData name="Hildebrandt,  Lars" userId="91771585-4586-4eb3-ba08-7897e072bd96" providerId="ADAL" clId="{536CF570-4DB6-467B-A17F-C5B00904B6D3}" dt="2023-10-25T10:43:53.808" v="277"/>
          <ac:graphicFrameMkLst>
            <pc:docMk/>
            <pc:sldMk cId="4158892714" sldId="312"/>
            <ac:graphicFrameMk id="2" creationId="{00000000-0000-0000-0000-000000000000}"/>
          </ac:graphicFrameMkLst>
        </pc:graphicFrameChg>
      </pc:sldChg>
      <pc:sldChg chg="modSp mod">
        <pc:chgData name="Hildebrandt,  Lars" userId="91771585-4586-4eb3-ba08-7897e072bd96" providerId="ADAL" clId="{536CF570-4DB6-467B-A17F-C5B00904B6D3}" dt="2023-10-25T10:43:57.761" v="278"/>
        <pc:sldMkLst>
          <pc:docMk/>
          <pc:sldMk cId="3071038938" sldId="313"/>
        </pc:sldMkLst>
        <pc:graphicFrameChg chg="mod modGraphic">
          <ac:chgData name="Hildebrandt,  Lars" userId="91771585-4586-4eb3-ba08-7897e072bd96" providerId="ADAL" clId="{536CF570-4DB6-467B-A17F-C5B00904B6D3}" dt="2023-10-25T10:43:57.761" v="278"/>
          <ac:graphicFrameMkLst>
            <pc:docMk/>
            <pc:sldMk cId="3071038938" sldId="313"/>
            <ac:graphicFrameMk id="2" creationId="{00000000-0000-0000-0000-000000000000}"/>
          </ac:graphicFrameMkLst>
        </pc:graphicFrameChg>
      </pc:sldChg>
      <pc:sldChg chg="del">
        <pc:chgData name="Hildebrandt,  Lars" userId="91771585-4586-4eb3-ba08-7897e072bd96" providerId="ADAL" clId="{536CF570-4DB6-467B-A17F-C5B00904B6D3}" dt="2023-10-25T10:36:09.064" v="69" actId="47"/>
        <pc:sldMkLst>
          <pc:docMk/>
          <pc:sldMk cId="3178477091" sldId="315"/>
        </pc:sldMkLst>
      </pc:sldChg>
      <pc:sldChg chg="del">
        <pc:chgData name="Hildebrandt,  Lars" userId="91771585-4586-4eb3-ba08-7897e072bd96" providerId="ADAL" clId="{536CF570-4DB6-467B-A17F-C5B00904B6D3}" dt="2023-10-25T10:36:56.632" v="92" actId="47"/>
        <pc:sldMkLst>
          <pc:docMk/>
          <pc:sldMk cId="1124516431" sldId="316"/>
        </pc:sldMkLst>
      </pc:sldChg>
      <pc:sldChg chg="modSp mod">
        <pc:chgData name="Hildebrandt,  Lars" userId="91771585-4586-4eb3-ba08-7897e072bd96" providerId="ADAL" clId="{536CF570-4DB6-467B-A17F-C5B00904B6D3}" dt="2023-10-25T10:33:57.958" v="37" actId="20577"/>
        <pc:sldMkLst>
          <pc:docMk/>
          <pc:sldMk cId="3018624091" sldId="319"/>
        </pc:sldMkLst>
        <pc:spChg chg="mod">
          <ac:chgData name="Hildebrandt,  Lars" userId="91771585-4586-4eb3-ba08-7897e072bd96" providerId="ADAL" clId="{536CF570-4DB6-467B-A17F-C5B00904B6D3}" dt="2023-10-25T10:33:57.958" v="37" actId="20577"/>
          <ac:spMkLst>
            <pc:docMk/>
            <pc:sldMk cId="3018624091" sldId="319"/>
            <ac:spMk id="2" creationId="{00000000-0000-0000-0000-000000000000}"/>
          </ac:spMkLst>
        </pc:spChg>
      </pc:sldChg>
      <pc:sldChg chg="modSp add del mod">
        <pc:chgData name="Hildebrandt,  Lars" userId="91771585-4586-4eb3-ba08-7897e072bd96" providerId="ADAL" clId="{536CF570-4DB6-467B-A17F-C5B00904B6D3}" dt="2023-10-25T10:44:23.656" v="281" actId="47"/>
        <pc:sldMkLst>
          <pc:docMk/>
          <pc:sldMk cId="1427253184" sldId="320"/>
        </pc:sldMkLst>
        <pc:spChg chg="mod">
          <ac:chgData name="Hildebrandt,  Lars" userId="91771585-4586-4eb3-ba08-7897e072bd96" providerId="ADAL" clId="{536CF570-4DB6-467B-A17F-C5B00904B6D3}" dt="2023-10-25T10:44:16.731" v="280" actId="1076"/>
          <ac:spMkLst>
            <pc:docMk/>
            <pc:sldMk cId="1427253184" sldId="320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09C94-BF3A-4CBB-8240-7CEACE69278D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9507D-800A-4718-98C0-40E844939793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542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2B77DD-5135-404E-A3CB-EB1A8D89EA86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5640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AF70F-DC17-4243-859E-47C02DDA4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432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AAF70F-DC17-4243-859E-47C02DDA4D0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6583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88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51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632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unkelbla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72500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86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117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90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50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5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41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29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241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E344B-AB87-4DA1-95FE-F0958F8318B9}" type="datetimeFigureOut">
              <a:rPr lang="en-US" smtClean="0"/>
              <a:t>5/21/2024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74649-60E8-4978-AE0A-AA419EF5BA5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08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05712" y="301054"/>
            <a:ext cx="9144000" cy="1655762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4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Supporting Information C (SI_C) to</a:t>
            </a:r>
            <a:endParaRPr lang="de-DE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fik 4" descr="Ein Bild, das Text, Schrift, Screenshot, Schwarzweiß enthält.&#10;&#10;Automatisch generierte Beschreibung">
            <a:extLst>
              <a:ext uri="{FF2B5EF4-FFF2-40B4-BE49-F238E27FC236}">
                <a16:creationId xmlns:a16="http://schemas.microsoft.com/office/drawing/2014/main" id="{06C6ADFA-A17E-EF8C-F95C-B2C7A9DFC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363" y="1074656"/>
            <a:ext cx="4262891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40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PVC_1_DC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6424809"/>
              </p:ext>
            </p:extLst>
          </p:nvPr>
        </p:nvGraphicFramePr>
        <p:xfrm>
          <a:off x="3228399" y="1645155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840797286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89250373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011851208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637096055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2219141940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23541127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35591170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207188561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226547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95856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673938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226534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3018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468263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40648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914183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19059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710096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66362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042609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34665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834776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772210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87260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76401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991361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043408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814524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51898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84969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601677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40732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7528888"/>
                  </a:ext>
                </a:extLst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200 µL</a:t>
            </a:r>
          </a:p>
        </p:txBody>
      </p:sp>
    </p:spTree>
    <p:extLst>
      <p:ext uri="{BB962C8B-B14F-4D97-AF65-F5344CB8AC3E}">
        <p14:creationId xmlns:p14="http://schemas.microsoft.com/office/powerpoint/2010/main" val="2215479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PVC_1_UV</a:t>
            </a: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547569"/>
              </p:ext>
            </p:extLst>
          </p:nvPr>
        </p:nvGraphicFramePr>
        <p:xfrm>
          <a:off x="3228399" y="1609059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484746757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2248694234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870587383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575152988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236697260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222944813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477996633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411275678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655371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39217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79610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2702885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915950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76917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02703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1584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42018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7409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51499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455869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031178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40889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1933564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243792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704935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260768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517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98767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05273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750557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57591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429828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598765"/>
                  </a:ext>
                </a:extLst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200 µL</a:t>
            </a:r>
          </a:p>
        </p:txBody>
      </p:sp>
    </p:spTree>
    <p:extLst>
      <p:ext uri="{BB962C8B-B14F-4D97-AF65-F5344CB8AC3E}">
        <p14:creationId xmlns:p14="http://schemas.microsoft.com/office/powerpoint/2010/main" val="1984348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PVC_2_DC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8417"/>
              </p:ext>
            </p:extLst>
          </p:nvPr>
        </p:nvGraphicFramePr>
        <p:xfrm>
          <a:off x="3228399" y="1621091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3573084716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250471161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4156554548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215315539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243268724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13662864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414135062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406420181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412098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672014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07322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1480552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04713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039517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686872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097142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162567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28048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492330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4280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95369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908947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8436495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04863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35219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117542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398221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84901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564308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99414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999071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30135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33897"/>
                  </a:ext>
                </a:extLst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200 µL</a:t>
            </a:r>
          </a:p>
        </p:txBody>
      </p:sp>
    </p:spTree>
    <p:extLst>
      <p:ext uri="{BB962C8B-B14F-4D97-AF65-F5344CB8AC3E}">
        <p14:creationId xmlns:p14="http://schemas.microsoft.com/office/powerpoint/2010/main" val="9032228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PVC_2_UV</a:t>
            </a: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701104"/>
              </p:ext>
            </p:extLst>
          </p:nvPr>
        </p:nvGraphicFramePr>
        <p:xfrm>
          <a:off x="3276526" y="1491916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3803931470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1591776750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626517296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937597626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390708891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764884156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835616189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889992907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04592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856779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47275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2741259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179630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918129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206141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87379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593363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97361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11366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294150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32004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028860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2047137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76089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73861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34403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32135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56939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9931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29479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222271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891389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617567"/>
                  </a:ext>
                </a:extLst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200 µL</a:t>
            </a:r>
          </a:p>
        </p:txBody>
      </p:sp>
    </p:spTree>
    <p:extLst>
      <p:ext uri="{BB962C8B-B14F-4D97-AF65-F5344CB8AC3E}">
        <p14:creationId xmlns:p14="http://schemas.microsoft.com/office/powerpoint/2010/main" val="3234977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PET_1_DC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568933"/>
              </p:ext>
            </p:extLst>
          </p:nvPr>
        </p:nvGraphicFramePr>
        <p:xfrm>
          <a:off x="2873049" y="1391587"/>
          <a:ext cx="6764880" cy="4490799"/>
        </p:xfrm>
        <a:graphic>
          <a:graphicData uri="http://schemas.openxmlformats.org/drawingml/2006/table">
            <a:tbl>
              <a:tblPr/>
              <a:tblGrid>
                <a:gridCol w="1682517">
                  <a:extLst>
                    <a:ext uri="{9D8B030D-6E8A-4147-A177-3AD203B41FA5}">
                      <a16:colId xmlns:a16="http://schemas.microsoft.com/office/drawing/2014/main" val="206909036"/>
                    </a:ext>
                  </a:extLst>
                </a:gridCol>
                <a:gridCol w="870268">
                  <a:extLst>
                    <a:ext uri="{9D8B030D-6E8A-4147-A177-3AD203B41FA5}">
                      <a16:colId xmlns:a16="http://schemas.microsoft.com/office/drawing/2014/main" val="2758116048"/>
                    </a:ext>
                  </a:extLst>
                </a:gridCol>
                <a:gridCol w="696214">
                  <a:extLst>
                    <a:ext uri="{9D8B030D-6E8A-4147-A177-3AD203B41FA5}">
                      <a16:colId xmlns:a16="http://schemas.microsoft.com/office/drawing/2014/main" val="2058000548"/>
                    </a:ext>
                  </a:extLst>
                </a:gridCol>
                <a:gridCol w="696214">
                  <a:extLst>
                    <a:ext uri="{9D8B030D-6E8A-4147-A177-3AD203B41FA5}">
                      <a16:colId xmlns:a16="http://schemas.microsoft.com/office/drawing/2014/main" val="2657287560"/>
                    </a:ext>
                  </a:extLst>
                </a:gridCol>
                <a:gridCol w="731025">
                  <a:extLst>
                    <a:ext uri="{9D8B030D-6E8A-4147-A177-3AD203B41FA5}">
                      <a16:colId xmlns:a16="http://schemas.microsoft.com/office/drawing/2014/main" val="2819697580"/>
                    </a:ext>
                  </a:extLst>
                </a:gridCol>
                <a:gridCol w="696214">
                  <a:extLst>
                    <a:ext uri="{9D8B030D-6E8A-4147-A177-3AD203B41FA5}">
                      <a16:colId xmlns:a16="http://schemas.microsoft.com/office/drawing/2014/main" val="3143611170"/>
                    </a:ext>
                  </a:extLst>
                </a:gridCol>
                <a:gridCol w="696214">
                  <a:extLst>
                    <a:ext uri="{9D8B030D-6E8A-4147-A177-3AD203B41FA5}">
                      <a16:colId xmlns:a16="http://schemas.microsoft.com/office/drawing/2014/main" val="729455023"/>
                    </a:ext>
                  </a:extLst>
                </a:gridCol>
                <a:gridCol w="696214">
                  <a:extLst>
                    <a:ext uri="{9D8B030D-6E8A-4147-A177-3AD203B41FA5}">
                      <a16:colId xmlns:a16="http://schemas.microsoft.com/office/drawing/2014/main" val="1090568038"/>
                    </a:ext>
                  </a:extLst>
                </a:gridCol>
              </a:tblGrid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                           d [µm]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7606858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080986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776816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1009207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416558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644505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96356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26743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969738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23567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36102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296403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12476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 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(SAN !)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246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3410623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97358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butadiene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8571914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1794474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08324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054726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8993703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481237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90065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195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247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7111858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285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28345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233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57169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0402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PET_1_DC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765" y="1241205"/>
            <a:ext cx="7035181" cy="548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320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PET_1_DC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787" y="1661534"/>
            <a:ext cx="6245375" cy="502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35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PET_1_UV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313156"/>
              </p:ext>
            </p:extLst>
          </p:nvPr>
        </p:nvGraphicFramePr>
        <p:xfrm>
          <a:off x="3234555" y="1623609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1490676283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43719731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366491794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961827052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4280048800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534723449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115951838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785895605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4200556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359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49358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241426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6129551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89272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906930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156362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45543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315314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43493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712128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463211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07204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 (SAN !)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70666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357348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32186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04710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031488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307577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47745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135559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581124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416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468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58369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867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47551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458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2349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3406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PET_1_UV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211" y="1444752"/>
            <a:ext cx="6852289" cy="503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854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PET_1_UV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615" y="1444752"/>
            <a:ext cx="5365482" cy="515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063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LDIR Analysis </a:t>
            </a:r>
          </a:p>
        </p:txBody>
      </p:sp>
    </p:spTree>
    <p:extLst>
      <p:ext uri="{BB962C8B-B14F-4D97-AF65-F5344CB8AC3E}">
        <p14:creationId xmlns:p14="http://schemas.microsoft.com/office/powerpoint/2010/main" val="30186240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PET_1_UV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76"/>
          <a:stretch/>
        </p:blipFill>
        <p:spPr>
          <a:xfrm>
            <a:off x="1799626" y="1444751"/>
            <a:ext cx="7745794" cy="524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424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PET_1_UV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567" y="1444752"/>
            <a:ext cx="5608846" cy="511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640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PET_1_UV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589" y="1170293"/>
            <a:ext cx="3937871" cy="539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5241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PET_1_UV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427" y="1216859"/>
            <a:ext cx="3979931" cy="556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9956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PET_2_DC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001734"/>
              </p:ext>
            </p:extLst>
          </p:nvPr>
        </p:nvGraphicFramePr>
        <p:xfrm>
          <a:off x="3230585" y="1372396"/>
          <a:ext cx="5476388" cy="4466160"/>
        </p:xfrm>
        <a:graphic>
          <a:graphicData uri="http://schemas.openxmlformats.org/drawingml/2006/table">
            <a:tbl>
              <a:tblPr/>
              <a:tblGrid>
                <a:gridCol w="821060">
                  <a:extLst>
                    <a:ext uri="{9D8B030D-6E8A-4147-A177-3AD203B41FA5}">
                      <a16:colId xmlns:a16="http://schemas.microsoft.com/office/drawing/2014/main" val="2861606773"/>
                    </a:ext>
                  </a:extLst>
                </a:gridCol>
                <a:gridCol w="797146">
                  <a:extLst>
                    <a:ext uri="{9D8B030D-6E8A-4147-A177-3AD203B41FA5}">
                      <a16:colId xmlns:a16="http://schemas.microsoft.com/office/drawing/2014/main" val="1571737821"/>
                    </a:ext>
                  </a:extLst>
                </a:gridCol>
                <a:gridCol w="637716">
                  <a:extLst>
                    <a:ext uri="{9D8B030D-6E8A-4147-A177-3AD203B41FA5}">
                      <a16:colId xmlns:a16="http://schemas.microsoft.com/office/drawing/2014/main" val="2054776101"/>
                    </a:ext>
                  </a:extLst>
                </a:gridCol>
                <a:gridCol w="637716">
                  <a:extLst>
                    <a:ext uri="{9D8B030D-6E8A-4147-A177-3AD203B41FA5}">
                      <a16:colId xmlns:a16="http://schemas.microsoft.com/office/drawing/2014/main" val="3781874707"/>
                    </a:ext>
                  </a:extLst>
                </a:gridCol>
                <a:gridCol w="669602">
                  <a:extLst>
                    <a:ext uri="{9D8B030D-6E8A-4147-A177-3AD203B41FA5}">
                      <a16:colId xmlns:a16="http://schemas.microsoft.com/office/drawing/2014/main" val="257650351"/>
                    </a:ext>
                  </a:extLst>
                </a:gridCol>
                <a:gridCol w="637716">
                  <a:extLst>
                    <a:ext uri="{9D8B030D-6E8A-4147-A177-3AD203B41FA5}">
                      <a16:colId xmlns:a16="http://schemas.microsoft.com/office/drawing/2014/main" val="2762561678"/>
                    </a:ext>
                  </a:extLst>
                </a:gridCol>
                <a:gridCol w="637716">
                  <a:extLst>
                    <a:ext uri="{9D8B030D-6E8A-4147-A177-3AD203B41FA5}">
                      <a16:colId xmlns:a16="http://schemas.microsoft.com/office/drawing/2014/main" val="294013420"/>
                    </a:ext>
                  </a:extLst>
                </a:gridCol>
                <a:gridCol w="637716">
                  <a:extLst>
                    <a:ext uri="{9D8B030D-6E8A-4147-A177-3AD203B41FA5}">
                      <a16:colId xmlns:a16="http://schemas.microsoft.com/office/drawing/2014/main" val="2071125433"/>
                    </a:ext>
                  </a:extLst>
                </a:gridCol>
              </a:tblGrid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 d [µm]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388676"/>
                  </a:ext>
                </a:extLst>
              </a:tr>
              <a:tr h="2807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571517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377100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977824"/>
                  </a:ext>
                </a:extLst>
              </a:tr>
              <a:tr h="2807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5743038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7954135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118176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293182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619833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551602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254113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254738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662315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1233570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9390498"/>
                  </a:ext>
                </a:extLst>
              </a:tr>
              <a:tr h="2807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9773407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4204443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8763873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4304835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6876327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3582923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1187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1487535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1073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1169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332808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1280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5586420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1159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6821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89112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PET_2_DC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611" y="1199394"/>
            <a:ext cx="6744653" cy="541522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709190" y="6017808"/>
            <a:ext cx="34560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Interfering precipitate </a:t>
            </a:r>
          </a:p>
        </p:txBody>
      </p:sp>
    </p:spTree>
    <p:extLst>
      <p:ext uri="{BB962C8B-B14F-4D97-AF65-F5344CB8AC3E}">
        <p14:creationId xmlns:p14="http://schemas.microsoft.com/office/powerpoint/2010/main" val="32914204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PET_2_DC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805" y="1309863"/>
            <a:ext cx="7518414" cy="5335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5594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PET_2_UV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626191"/>
              </p:ext>
            </p:extLst>
          </p:nvPr>
        </p:nvGraphicFramePr>
        <p:xfrm>
          <a:off x="3226974" y="1614825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2286323365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617607576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849771346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348179645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2500793855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855852254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426434560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440735686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447593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54354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4985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9383862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50975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35799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57418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162047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69524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31412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413972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374516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916614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76796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582028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7140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303095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472406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99730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81979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37438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0670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58860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137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741812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1428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56169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PET_2_UV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3"/>
          <a:stretch/>
        </p:blipFill>
        <p:spPr>
          <a:xfrm>
            <a:off x="2067807" y="1480298"/>
            <a:ext cx="7097458" cy="503182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5709190" y="6017808"/>
            <a:ext cx="34560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Interfering precipitate </a:t>
            </a:r>
          </a:p>
        </p:txBody>
      </p:sp>
    </p:spTree>
    <p:extLst>
      <p:ext uri="{BB962C8B-B14F-4D97-AF65-F5344CB8AC3E}">
        <p14:creationId xmlns:p14="http://schemas.microsoft.com/office/powerpoint/2010/main" val="4926503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PE_1_DC</a:t>
            </a: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903247"/>
              </p:ext>
            </p:extLst>
          </p:nvPr>
        </p:nvGraphicFramePr>
        <p:xfrm>
          <a:off x="3216368" y="1588168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3490560150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28547553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032345087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471877063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2576288972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758731895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114624968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912605935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482711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29408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5597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8718667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8812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20582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760914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66545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24313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42948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47063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490503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651465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011141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466796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673977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0737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228500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998126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33000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991556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583162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87198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34073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875637"/>
                  </a:ext>
                </a:extLst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200 µL</a:t>
            </a:r>
          </a:p>
        </p:txBody>
      </p:sp>
    </p:spTree>
    <p:extLst>
      <p:ext uri="{BB962C8B-B14F-4D97-AF65-F5344CB8AC3E}">
        <p14:creationId xmlns:p14="http://schemas.microsoft.com/office/powerpoint/2010/main" val="3562189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feld 36"/>
          <p:cNvSpPr txBox="1"/>
          <p:nvPr/>
        </p:nvSpPr>
        <p:spPr>
          <a:xfrm>
            <a:off x="2103322" y="5606105"/>
            <a:ext cx="5421356" cy="50167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582930" rtl="0" fontAlgn="auto" latinLnBrk="0" hangingPunct="0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Poppins" panose="00000500000000000000" pitchFamily="2" charset="0"/>
                <a:ea typeface="Vista Slab OT Reg"/>
                <a:cs typeface="Poppins" panose="00000500000000000000" pitchFamily="2" charset="0"/>
                <a:sym typeface="Vista Slab OT Reg"/>
              </a:rPr>
              <a:t>All samples were transferred onto Ag-coated slides</a:t>
            </a: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3"/>
          <a:srcRect t="37412" r="59679"/>
          <a:stretch/>
        </p:blipFill>
        <p:spPr>
          <a:xfrm>
            <a:off x="2938190" y="880971"/>
            <a:ext cx="4023425" cy="4494352"/>
          </a:xfrm>
          <a:prstGeom prst="rect">
            <a:avLst/>
          </a:prstGeom>
        </p:spPr>
      </p:pic>
      <p:sp>
        <p:nvSpPr>
          <p:cNvPr id="6" name="Titel 5"/>
          <p:cNvSpPr txBox="1">
            <a:spLocks/>
          </p:cNvSpPr>
          <p:nvPr/>
        </p:nvSpPr>
        <p:spPr>
          <a:xfrm>
            <a:off x="232349" y="148513"/>
            <a:ext cx="7605735" cy="8799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1219170" rtl="0" eaLnBrk="1" latinLnBrk="0" hangingPunct="1">
              <a:lnSpc>
                <a:spcPts val="2880"/>
              </a:lnSpc>
              <a:spcBef>
                <a:spcPct val="0"/>
              </a:spcBef>
              <a:buNone/>
              <a:defRPr sz="2400" b="1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z="1800" b="1" i="0" strike="noStrike" kern="1200" cap="none" spc="0" normalizeH="0" baseline="0" noProof="0" dirty="0">
                <a:ln>
                  <a:noFill/>
                </a:ln>
                <a:solidFill>
                  <a:srgbClr val="005AA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Laser </a:t>
            </a:r>
            <a:r>
              <a:rPr kumimoji="0" lang="de-DE" sz="1800" b="1" i="0" strike="noStrike" kern="1200" cap="none" spc="0" normalizeH="0" baseline="0" noProof="0" dirty="0" err="1">
                <a:ln>
                  <a:noFill/>
                </a:ln>
                <a:solidFill>
                  <a:srgbClr val="005AA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direct</a:t>
            </a:r>
            <a:r>
              <a:rPr kumimoji="0" lang="de-DE" sz="1800" b="1" i="0" strike="noStrike" kern="1200" cap="none" spc="0" normalizeH="0" baseline="0" noProof="0" dirty="0">
                <a:ln>
                  <a:noFill/>
                </a:ln>
                <a:solidFill>
                  <a:srgbClr val="005AA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kumimoji="0" lang="de-DE" sz="1800" b="1" i="0" strike="noStrike" kern="1200" cap="none" spc="0" normalizeH="0" baseline="0" noProof="0" dirty="0" err="1">
                <a:ln>
                  <a:noFill/>
                </a:ln>
                <a:solidFill>
                  <a:srgbClr val="005AA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infrared</a:t>
            </a:r>
            <a:r>
              <a:rPr kumimoji="0" lang="de-DE" sz="1800" b="1" i="0" strike="noStrike" kern="1200" cap="none" spc="0" normalizeH="0" baseline="0" noProof="0" dirty="0">
                <a:ln>
                  <a:noFill/>
                </a:ln>
                <a:solidFill>
                  <a:srgbClr val="005AA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(LDIR) Imaging</a:t>
            </a:r>
            <a:br>
              <a:rPr kumimoji="0" lang="de-DE" sz="2400" b="1" i="0" strike="noStrike" kern="1200" cap="none" spc="0" normalizeH="0" baseline="0" noProof="0" dirty="0">
                <a:ln>
                  <a:noFill/>
                </a:ln>
                <a:solidFill>
                  <a:srgbClr val="005AA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</a:br>
            <a:endParaRPr kumimoji="0" lang="de-DE" sz="2400" b="1" i="0" strike="noStrike" kern="1200" cap="none" spc="0" normalizeH="0" baseline="0" noProof="0" dirty="0">
              <a:ln>
                <a:noFill/>
              </a:ln>
              <a:solidFill>
                <a:srgbClr val="005AA0"/>
              </a:solidFill>
              <a:effectLst/>
              <a:uLnTx/>
              <a:uFillTx/>
              <a:latin typeface="Poppins" panose="0000050000000000000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018623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PE_1_UV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95839"/>
              </p:ext>
            </p:extLst>
          </p:nvPr>
        </p:nvGraphicFramePr>
        <p:xfrm>
          <a:off x="2987768" y="1588168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4079811363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3778598869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389597082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703627290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79080543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914391182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34751211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547903282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1446910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11037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10379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1010230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48415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85965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995519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28474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465748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95252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869571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8585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536227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577885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5392748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44173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5605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729773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585190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259901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89185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502674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17754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10398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26402"/>
                  </a:ext>
                </a:extLst>
              </a:tr>
            </a:tbl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200 µL</a:t>
            </a:r>
          </a:p>
        </p:txBody>
      </p:sp>
    </p:spTree>
    <p:extLst>
      <p:ext uri="{BB962C8B-B14F-4D97-AF65-F5344CB8AC3E}">
        <p14:creationId xmlns:p14="http://schemas.microsoft.com/office/powerpoint/2010/main" val="39582656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PE_2_DC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408672"/>
              </p:ext>
            </p:extLst>
          </p:nvPr>
        </p:nvGraphicFramePr>
        <p:xfrm>
          <a:off x="2972796" y="1645148"/>
          <a:ext cx="5476388" cy="4466160"/>
        </p:xfrm>
        <a:graphic>
          <a:graphicData uri="http://schemas.openxmlformats.org/drawingml/2006/table">
            <a:tbl>
              <a:tblPr/>
              <a:tblGrid>
                <a:gridCol w="821060">
                  <a:extLst>
                    <a:ext uri="{9D8B030D-6E8A-4147-A177-3AD203B41FA5}">
                      <a16:colId xmlns:a16="http://schemas.microsoft.com/office/drawing/2014/main" val="1010624356"/>
                    </a:ext>
                  </a:extLst>
                </a:gridCol>
                <a:gridCol w="797146">
                  <a:extLst>
                    <a:ext uri="{9D8B030D-6E8A-4147-A177-3AD203B41FA5}">
                      <a16:colId xmlns:a16="http://schemas.microsoft.com/office/drawing/2014/main" val="2012571198"/>
                    </a:ext>
                  </a:extLst>
                </a:gridCol>
                <a:gridCol w="637716">
                  <a:extLst>
                    <a:ext uri="{9D8B030D-6E8A-4147-A177-3AD203B41FA5}">
                      <a16:colId xmlns:a16="http://schemas.microsoft.com/office/drawing/2014/main" val="3718467849"/>
                    </a:ext>
                  </a:extLst>
                </a:gridCol>
                <a:gridCol w="637716">
                  <a:extLst>
                    <a:ext uri="{9D8B030D-6E8A-4147-A177-3AD203B41FA5}">
                      <a16:colId xmlns:a16="http://schemas.microsoft.com/office/drawing/2014/main" val="1409477488"/>
                    </a:ext>
                  </a:extLst>
                </a:gridCol>
                <a:gridCol w="669602">
                  <a:extLst>
                    <a:ext uri="{9D8B030D-6E8A-4147-A177-3AD203B41FA5}">
                      <a16:colId xmlns:a16="http://schemas.microsoft.com/office/drawing/2014/main" val="411688361"/>
                    </a:ext>
                  </a:extLst>
                </a:gridCol>
                <a:gridCol w="637716">
                  <a:extLst>
                    <a:ext uri="{9D8B030D-6E8A-4147-A177-3AD203B41FA5}">
                      <a16:colId xmlns:a16="http://schemas.microsoft.com/office/drawing/2014/main" val="2078321861"/>
                    </a:ext>
                  </a:extLst>
                </a:gridCol>
                <a:gridCol w="637716">
                  <a:extLst>
                    <a:ext uri="{9D8B030D-6E8A-4147-A177-3AD203B41FA5}">
                      <a16:colId xmlns:a16="http://schemas.microsoft.com/office/drawing/2014/main" val="337722856"/>
                    </a:ext>
                  </a:extLst>
                </a:gridCol>
                <a:gridCol w="637716">
                  <a:extLst>
                    <a:ext uri="{9D8B030D-6E8A-4147-A177-3AD203B41FA5}">
                      <a16:colId xmlns:a16="http://schemas.microsoft.com/office/drawing/2014/main" val="389353751"/>
                    </a:ext>
                  </a:extLst>
                </a:gridCol>
              </a:tblGrid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 d [µm]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143778"/>
                  </a:ext>
                </a:extLst>
              </a:tr>
              <a:tr h="2807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7483034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8851361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121223"/>
                  </a:ext>
                </a:extLst>
              </a:tr>
              <a:tr h="2807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869332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353208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784818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2444900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607985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964153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34182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788186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511195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769009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452457"/>
                  </a:ext>
                </a:extLst>
              </a:tr>
              <a:tr h="28073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9710171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741477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532124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7553873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42420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99312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368034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6911581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574099"/>
                  </a:ext>
                </a:extLst>
              </a:tr>
              <a:tr h="15950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80769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2508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PE_2_DC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105" y="1109576"/>
            <a:ext cx="6337170" cy="564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7413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PE_2_DC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730" y="1133640"/>
            <a:ext cx="8062989" cy="555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978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PE_2_UV</a:t>
            </a: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34799"/>
              </p:ext>
            </p:extLst>
          </p:nvPr>
        </p:nvGraphicFramePr>
        <p:xfrm>
          <a:off x="2869971" y="1609050"/>
          <a:ext cx="6764880" cy="4490799"/>
        </p:xfrm>
        <a:graphic>
          <a:graphicData uri="http://schemas.openxmlformats.org/drawingml/2006/table">
            <a:tbl>
              <a:tblPr/>
              <a:tblGrid>
                <a:gridCol w="1682517">
                  <a:extLst>
                    <a:ext uri="{9D8B030D-6E8A-4147-A177-3AD203B41FA5}">
                      <a16:colId xmlns:a16="http://schemas.microsoft.com/office/drawing/2014/main" val="2097338823"/>
                    </a:ext>
                  </a:extLst>
                </a:gridCol>
                <a:gridCol w="870268">
                  <a:extLst>
                    <a:ext uri="{9D8B030D-6E8A-4147-A177-3AD203B41FA5}">
                      <a16:colId xmlns:a16="http://schemas.microsoft.com/office/drawing/2014/main" val="4179371133"/>
                    </a:ext>
                  </a:extLst>
                </a:gridCol>
                <a:gridCol w="696214">
                  <a:extLst>
                    <a:ext uri="{9D8B030D-6E8A-4147-A177-3AD203B41FA5}">
                      <a16:colId xmlns:a16="http://schemas.microsoft.com/office/drawing/2014/main" val="3611903198"/>
                    </a:ext>
                  </a:extLst>
                </a:gridCol>
                <a:gridCol w="696214">
                  <a:extLst>
                    <a:ext uri="{9D8B030D-6E8A-4147-A177-3AD203B41FA5}">
                      <a16:colId xmlns:a16="http://schemas.microsoft.com/office/drawing/2014/main" val="68035012"/>
                    </a:ext>
                  </a:extLst>
                </a:gridCol>
                <a:gridCol w="731025">
                  <a:extLst>
                    <a:ext uri="{9D8B030D-6E8A-4147-A177-3AD203B41FA5}">
                      <a16:colId xmlns:a16="http://schemas.microsoft.com/office/drawing/2014/main" val="2469403088"/>
                    </a:ext>
                  </a:extLst>
                </a:gridCol>
                <a:gridCol w="696214">
                  <a:extLst>
                    <a:ext uri="{9D8B030D-6E8A-4147-A177-3AD203B41FA5}">
                      <a16:colId xmlns:a16="http://schemas.microsoft.com/office/drawing/2014/main" val="3686205258"/>
                    </a:ext>
                  </a:extLst>
                </a:gridCol>
                <a:gridCol w="696214">
                  <a:extLst>
                    <a:ext uri="{9D8B030D-6E8A-4147-A177-3AD203B41FA5}">
                      <a16:colId xmlns:a16="http://schemas.microsoft.com/office/drawing/2014/main" val="2283749439"/>
                    </a:ext>
                  </a:extLst>
                </a:gridCol>
                <a:gridCol w="696214">
                  <a:extLst>
                    <a:ext uri="{9D8B030D-6E8A-4147-A177-3AD203B41FA5}">
                      <a16:colId xmlns:a16="http://schemas.microsoft.com/office/drawing/2014/main" val="1206014862"/>
                    </a:ext>
                  </a:extLst>
                </a:gridCol>
              </a:tblGrid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                           d [µm]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8364639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2476626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252056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77174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974134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2522893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0305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1954325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018274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64727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866677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4402848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8086396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4566199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499015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336808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091173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328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82854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93215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9371425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77638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8703" marR="8703" marT="8703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404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833604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167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344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687403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325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8538894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effectLst/>
                          <a:latin typeface="Calibri" panose="020F0502020204030204" pitchFamily="34" charset="0"/>
                        </a:rPr>
                        <a:t>267</a:t>
                      </a: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2199965"/>
                  </a:ext>
                </a:extLst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</p:spTree>
    <p:extLst>
      <p:ext uri="{BB962C8B-B14F-4D97-AF65-F5344CB8AC3E}">
        <p14:creationId xmlns:p14="http://schemas.microsoft.com/office/powerpoint/2010/main" val="5813732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PE_2_UV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64" y="1628144"/>
            <a:ext cx="5010834" cy="4254942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697" y="1628144"/>
            <a:ext cx="6497353" cy="4254942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</p:spTree>
    <p:extLst>
      <p:ext uri="{BB962C8B-B14F-4D97-AF65-F5344CB8AC3E}">
        <p14:creationId xmlns:p14="http://schemas.microsoft.com/office/powerpoint/2010/main" val="38196317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PE_2_UV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477" y="1315291"/>
            <a:ext cx="6443026" cy="5471085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</p:spTree>
    <p:extLst>
      <p:ext uri="{BB962C8B-B14F-4D97-AF65-F5344CB8AC3E}">
        <p14:creationId xmlns:p14="http://schemas.microsoft.com/office/powerpoint/2010/main" val="40945879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PE_2_UV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5" y="1965391"/>
            <a:ext cx="8163822" cy="423606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114" y="2354085"/>
            <a:ext cx="3248119" cy="2614721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</p:spTree>
    <p:extLst>
      <p:ext uri="{BB962C8B-B14F-4D97-AF65-F5344CB8AC3E}">
        <p14:creationId xmlns:p14="http://schemas.microsoft.com/office/powerpoint/2010/main" val="23671696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PE_3_DC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602998"/>
              </p:ext>
            </p:extLst>
          </p:nvPr>
        </p:nvGraphicFramePr>
        <p:xfrm>
          <a:off x="2307304" y="1602991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785201711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2066778904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42930987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70951858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3801018548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35439167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074519429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712482197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265732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002206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99609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1279142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498952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413989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27188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34543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3300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84365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985412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75191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30648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828597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814235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43261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812283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53186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66239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312512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570832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75444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12635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245729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546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23019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PE_3_UV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336659"/>
              </p:ext>
            </p:extLst>
          </p:nvPr>
        </p:nvGraphicFramePr>
        <p:xfrm>
          <a:off x="3229654" y="1626846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680512859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670452078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811301312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866904156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48344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607878795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713687058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227977693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160816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025761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170817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030343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35205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973645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9853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856137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38200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852025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5797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682293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030859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53461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2277024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823718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37640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4746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278914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869833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812408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362789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2300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39421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310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8163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9849" y="1043786"/>
            <a:ext cx="2377646" cy="4950381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2555" y="3320839"/>
            <a:ext cx="475529" cy="396274"/>
          </a:xfrm>
          <a:prstGeom prst="rect">
            <a:avLst/>
          </a:prstGeom>
        </p:spPr>
      </p:pic>
      <p:sp>
        <p:nvSpPr>
          <p:cNvPr id="30" name="Textfeld 29"/>
          <p:cNvSpPr txBox="1"/>
          <p:nvPr/>
        </p:nvSpPr>
        <p:spPr>
          <a:xfrm>
            <a:off x="4448637" y="2814811"/>
            <a:ext cx="24011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Poppins" panose="00000500000000000000"/>
              </a:rPr>
              <a:t>Automated laser direct infrared imaging                   (20 – 500 µm; HQI : 85%)</a:t>
            </a:r>
          </a:p>
        </p:txBody>
      </p:sp>
      <p:pic>
        <p:nvPicPr>
          <p:cNvPr id="31" name="Grafik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9903" y="3320839"/>
            <a:ext cx="475529" cy="396274"/>
          </a:xfrm>
          <a:prstGeom prst="rect">
            <a:avLst/>
          </a:prstGeom>
        </p:spPr>
      </p:pic>
      <p:sp>
        <p:nvSpPr>
          <p:cNvPr id="32" name="Textfeld 31"/>
          <p:cNvSpPr txBox="1"/>
          <p:nvPr/>
        </p:nvSpPr>
        <p:spPr>
          <a:xfrm>
            <a:off x="783266" y="2814811"/>
            <a:ext cx="28421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Poppins" panose="00000500000000000000"/>
              </a:rPr>
              <a:t>Leachate samples for particle analysis </a:t>
            </a:r>
          </a:p>
          <a:p>
            <a:r>
              <a:rPr lang="en-US" b="1" dirty="0">
                <a:latin typeface="Poppins" panose="00000500000000000000"/>
              </a:rPr>
              <a:t>(200 µL of the leachates)</a:t>
            </a:r>
          </a:p>
        </p:txBody>
      </p:sp>
      <p:pic>
        <p:nvPicPr>
          <p:cNvPr id="33" name="Grafik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776" y="1043786"/>
            <a:ext cx="2377646" cy="4950381"/>
          </a:xfrm>
          <a:prstGeom prst="rect">
            <a:avLst/>
          </a:prstGeom>
        </p:spPr>
      </p:pic>
      <p:sp>
        <p:nvSpPr>
          <p:cNvPr id="37" name="Titel 5"/>
          <p:cNvSpPr txBox="1">
            <a:spLocks/>
          </p:cNvSpPr>
          <p:nvPr/>
        </p:nvSpPr>
        <p:spPr>
          <a:xfrm>
            <a:off x="232349" y="148513"/>
            <a:ext cx="7605735" cy="8799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1219170" rtl="0" eaLnBrk="1" latinLnBrk="0" hangingPunct="1">
              <a:lnSpc>
                <a:spcPts val="2880"/>
              </a:lnSpc>
              <a:spcBef>
                <a:spcPct val="0"/>
              </a:spcBef>
              <a:buNone/>
              <a:defRPr sz="2400" b="1" kern="1200" cap="none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e-DE" sz="1800" b="1" i="0" strike="noStrike" kern="1200" cap="none" spc="0" normalizeH="0" baseline="0" noProof="0" dirty="0">
                <a:ln>
                  <a:noFill/>
                </a:ln>
                <a:solidFill>
                  <a:srgbClr val="005AA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Laser </a:t>
            </a:r>
            <a:r>
              <a:rPr kumimoji="0" lang="de-DE" sz="1800" b="1" i="0" strike="noStrike" kern="1200" cap="none" spc="0" normalizeH="0" baseline="0" noProof="0" dirty="0" err="1">
                <a:ln>
                  <a:noFill/>
                </a:ln>
                <a:solidFill>
                  <a:srgbClr val="005AA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direct</a:t>
            </a:r>
            <a:r>
              <a:rPr kumimoji="0" lang="de-DE" sz="1800" b="1" i="0" strike="noStrike" kern="1200" cap="none" spc="0" normalizeH="0" baseline="0" noProof="0" dirty="0">
                <a:ln>
                  <a:noFill/>
                </a:ln>
                <a:solidFill>
                  <a:srgbClr val="005AA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</a:t>
            </a:r>
            <a:r>
              <a:rPr kumimoji="0" lang="de-DE" sz="1800" b="1" i="0" strike="noStrike" kern="1200" cap="none" spc="0" normalizeH="0" baseline="0" noProof="0" dirty="0" err="1">
                <a:ln>
                  <a:noFill/>
                </a:ln>
                <a:solidFill>
                  <a:srgbClr val="005AA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infrared</a:t>
            </a:r>
            <a:r>
              <a:rPr kumimoji="0" lang="de-DE" sz="1800" b="1" i="0" strike="noStrike" kern="1200" cap="none" spc="0" normalizeH="0" baseline="0" noProof="0" dirty="0">
                <a:ln>
                  <a:noFill/>
                </a:ln>
                <a:solidFill>
                  <a:srgbClr val="005AA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  <a:t> (LDIR) Imaging</a:t>
            </a:r>
            <a:br>
              <a:rPr kumimoji="0" lang="de-DE" sz="2400" b="1" i="0" strike="noStrike" kern="1200" cap="none" spc="0" normalizeH="0" baseline="0" noProof="0" dirty="0">
                <a:ln>
                  <a:noFill/>
                </a:ln>
                <a:solidFill>
                  <a:srgbClr val="005AA0"/>
                </a:solidFill>
                <a:effectLst/>
                <a:uLnTx/>
                <a:uFillTx/>
                <a:latin typeface="Poppins" panose="00000500000000000000"/>
                <a:cs typeface="Poppins" panose="00000500000000000000" pitchFamily="2" charset="0"/>
              </a:rPr>
            </a:br>
            <a:endParaRPr kumimoji="0" lang="de-DE" sz="2400" b="1" i="0" strike="noStrike" kern="1200" cap="none" spc="0" normalizeH="0" baseline="0" noProof="0" dirty="0">
              <a:ln>
                <a:noFill/>
              </a:ln>
              <a:solidFill>
                <a:srgbClr val="005AA0"/>
              </a:solidFill>
              <a:effectLst/>
              <a:uLnTx/>
              <a:uFillTx/>
              <a:latin typeface="Poppins" panose="0000050000000000000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2010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PE_4_DC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53719"/>
              </p:ext>
            </p:extLst>
          </p:nvPr>
        </p:nvGraphicFramePr>
        <p:xfrm>
          <a:off x="2315254" y="1618895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74423347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3045400970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788276874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704141672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185862735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002962915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651925785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491781117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93593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488195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51981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5939195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279965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67753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465405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874700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165037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97560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157604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313863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261865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33903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8534492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56677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255857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43178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506597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81844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225412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321524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928496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50598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3283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88927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PE_4_UV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5623"/>
              </p:ext>
            </p:extLst>
          </p:nvPr>
        </p:nvGraphicFramePr>
        <p:xfrm>
          <a:off x="2307303" y="1618894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3277953477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4052187675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453202196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307921549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3112724987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04358970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4231456280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426193520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6608362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617654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888882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6950078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2309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473703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18627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079050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00653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562732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562191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74547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19281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48298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14435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35368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70826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21298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311461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02420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477305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28127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66483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564159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2556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1038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32349" y="1725432"/>
            <a:ext cx="116389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/>
              <a:t>Highlights</a:t>
            </a:r>
            <a:r>
              <a:rPr lang="en-US" b="1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 2 and PET 1  </a:t>
            </a:r>
            <a:r>
              <a:rPr lang="en-US" dirty="0">
                <a:sym typeface="Wingdings" panose="05000000000000000000" pitchFamily="2" charset="2"/>
              </a:rPr>
              <a:t> High numbers of microplastics (particles and fibers) were generated/released: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PE 2 (one PE and one PET side) :  ~ 400 </a:t>
            </a:r>
            <a:r>
              <a:rPr lang="en-US" dirty="0"/>
              <a:t>(dark control)</a:t>
            </a:r>
            <a:r>
              <a:rPr lang="en-US" dirty="0">
                <a:sym typeface="Wingdings" panose="05000000000000000000" pitchFamily="2" charset="2"/>
              </a:rPr>
              <a:t> and ~ 3280 </a:t>
            </a:r>
            <a:r>
              <a:rPr lang="en-US" dirty="0"/>
              <a:t>(UV treated) fibers mL</a:t>
            </a:r>
            <a:r>
              <a:rPr lang="en-US" baseline="30000" dirty="0"/>
              <a:t>-1 </a:t>
            </a:r>
            <a:r>
              <a:rPr lang="en-US" dirty="0">
                <a:sym typeface="Wingdings" panose="05000000000000000000" pitchFamily="2" charset="2"/>
              </a:rPr>
              <a:t> UV-induced effects seem to be dominant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PET 1: ~ 2460 (dark control) and ~ 2810 SAN (UV treated) particles mL</a:t>
            </a:r>
            <a:r>
              <a:rPr lang="en-US" baseline="30000" dirty="0"/>
              <a:t>-1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 Mechanical effects seem to be dominant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013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Blank_1_DC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189365"/>
              </p:ext>
            </p:extLst>
          </p:nvPr>
        </p:nvGraphicFramePr>
        <p:xfrm>
          <a:off x="3228400" y="1609059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384677123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940714957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706835417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74771814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221412143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4177364733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46787888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92831793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585017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05771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470879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1127841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56355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624339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5187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691393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87301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912346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46390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472762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566307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260483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844738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57400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830773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617296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359322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880071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095678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68192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88845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65054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277626"/>
                  </a:ext>
                </a:extLst>
              </a:tr>
            </a:tbl>
          </a:graphicData>
        </a:graphic>
      </p:graphicFrame>
      <p:sp>
        <p:nvSpPr>
          <p:cNvPr id="9" name="Textfeld 8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200 µL</a:t>
            </a:r>
          </a:p>
        </p:txBody>
      </p:sp>
    </p:spTree>
    <p:extLst>
      <p:ext uri="{BB962C8B-B14F-4D97-AF65-F5344CB8AC3E}">
        <p14:creationId xmlns:p14="http://schemas.microsoft.com/office/powerpoint/2010/main" val="1745724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Blank_1_UV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243678"/>
              </p:ext>
            </p:extLst>
          </p:nvPr>
        </p:nvGraphicFramePr>
        <p:xfrm>
          <a:off x="3216368" y="1597028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2524447510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791443823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733873784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992165666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2065872488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163207939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776562923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814115897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932988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174828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98704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3073396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319280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5454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194475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25646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114251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13479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02545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55233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44252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85130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9316131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854585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943802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841088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78361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02004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99867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808763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81195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91384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70083"/>
                  </a:ext>
                </a:extLst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200 µL</a:t>
            </a:r>
          </a:p>
        </p:txBody>
      </p:sp>
    </p:spTree>
    <p:extLst>
      <p:ext uri="{BB962C8B-B14F-4D97-AF65-F5344CB8AC3E}">
        <p14:creationId xmlns:p14="http://schemas.microsoft.com/office/powerpoint/2010/main" val="641380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Blank_2_DC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4021"/>
              </p:ext>
            </p:extLst>
          </p:nvPr>
        </p:nvGraphicFramePr>
        <p:xfrm>
          <a:off x="2313999" y="1621091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2124639867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2787805828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209049022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846724201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623954125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426263953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784948981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022620045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426664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824670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13299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389296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64466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44168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1221685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242645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18696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21432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636101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01986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24084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723428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100378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870268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474339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00277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59194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7369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91932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67171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247279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4297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3343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1088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1138990" y="-1278024"/>
            <a:ext cx="9144000" cy="2387600"/>
          </a:xfrm>
        </p:spPr>
        <p:txBody>
          <a:bodyPr/>
          <a:lstStyle/>
          <a:p>
            <a:r>
              <a:rPr lang="en-US" dirty="0"/>
              <a:t>Blank_2_UV</a:t>
            </a: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770879"/>
              </p:ext>
            </p:extLst>
          </p:nvPr>
        </p:nvGraphicFramePr>
        <p:xfrm>
          <a:off x="3228399" y="1633123"/>
          <a:ext cx="5446443" cy="4474950"/>
        </p:xfrm>
        <a:graphic>
          <a:graphicData uri="http://schemas.openxmlformats.org/drawingml/2006/table">
            <a:tbl>
              <a:tblPr/>
              <a:tblGrid>
                <a:gridCol w="816570">
                  <a:extLst>
                    <a:ext uri="{9D8B030D-6E8A-4147-A177-3AD203B41FA5}">
                      <a16:colId xmlns:a16="http://schemas.microsoft.com/office/drawing/2014/main" val="1950504919"/>
                    </a:ext>
                  </a:extLst>
                </a:gridCol>
                <a:gridCol w="792787">
                  <a:extLst>
                    <a:ext uri="{9D8B030D-6E8A-4147-A177-3AD203B41FA5}">
                      <a16:colId xmlns:a16="http://schemas.microsoft.com/office/drawing/2014/main" val="870337406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451971597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2689537334"/>
                    </a:ext>
                  </a:extLst>
                </a:gridCol>
                <a:gridCol w="665941">
                  <a:extLst>
                    <a:ext uri="{9D8B030D-6E8A-4147-A177-3AD203B41FA5}">
                      <a16:colId xmlns:a16="http://schemas.microsoft.com/office/drawing/2014/main" val="3758955738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3077214388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749500893"/>
                    </a:ext>
                  </a:extLst>
                </a:gridCol>
                <a:gridCol w="634229">
                  <a:extLst>
                    <a:ext uri="{9D8B030D-6E8A-4147-A177-3AD203B41FA5}">
                      <a16:colId xmlns:a16="http://schemas.microsoft.com/office/drawing/2014/main" val="1259310519"/>
                    </a:ext>
                  </a:extLst>
                </a:gridCol>
              </a:tblGrid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Type Cluster      d [µm]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20-50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50 - 100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100 - 200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200 - 500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&gt; 500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Control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710735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Natural components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04570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7590006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PP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0348411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Acrylates/PU/Varnish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36937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75244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659451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1572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7356029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PTFE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62936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Rubber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90558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2736237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PE-Cl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38640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7552410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PMMA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0284540"/>
                  </a:ext>
                </a:extLst>
              </a:tr>
              <a:tr h="28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Acrylonitile butadiene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348758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Silicone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19893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PET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21686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Unknown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52560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PVDC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0481134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49420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932" marR="7932" marT="7932" marB="0" anchor="b">
                    <a:lnL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594142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Sum MPs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637053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Particles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0072071"/>
                  </a:ext>
                </a:extLst>
              </a:tr>
              <a:tr h="15863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MPs &lt; 100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32" marR="7932" marT="79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9209672"/>
                  </a:ext>
                </a:extLst>
              </a:tr>
            </a:tbl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10575758" y="6100010"/>
            <a:ext cx="13067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100 µL</a:t>
            </a:r>
          </a:p>
        </p:txBody>
      </p:sp>
    </p:spTree>
    <p:extLst>
      <p:ext uri="{BB962C8B-B14F-4D97-AF65-F5344CB8AC3E}">
        <p14:creationId xmlns:p14="http://schemas.microsoft.com/office/powerpoint/2010/main" val="1145606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7d169f0-16ad-44c4-b561-1b3982ef25c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2E57FB51D2FB4E86108C3F3846E468" ma:contentTypeVersion="7" ma:contentTypeDescription="Create a new document." ma:contentTypeScope="" ma:versionID="213e54953aba6563437b7ef67393b006">
  <xsd:schema xmlns:xsd="http://www.w3.org/2001/XMLSchema" xmlns:xs="http://www.w3.org/2001/XMLSchema" xmlns:p="http://schemas.microsoft.com/office/2006/metadata/properties" xmlns:ns3="f7d169f0-16ad-44c4-b561-1b3982ef25ca" xmlns:ns4="746056ab-1b08-4acd-b9ce-ba35edff3dec" targetNamespace="http://schemas.microsoft.com/office/2006/metadata/properties" ma:root="true" ma:fieldsID="2705e68e19a404636b029b7c4764552d" ns3:_="" ns4:_="">
    <xsd:import namespace="f7d169f0-16ad-44c4-b561-1b3982ef25ca"/>
    <xsd:import namespace="746056ab-1b08-4acd-b9ce-ba35edff3de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d169f0-16ad-44c4-b561-1b3982ef25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56ab-1b08-4acd-b9ce-ba35edff3de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86CC2C-2F51-4805-8EE4-F2867A460E3D}">
  <ds:schemaRefs>
    <ds:schemaRef ds:uri="http://purl.org/dc/terms/"/>
    <ds:schemaRef ds:uri="http://schemas.openxmlformats.org/package/2006/metadata/core-properties"/>
    <ds:schemaRef ds:uri="http://purl.org/dc/dcmitype/"/>
    <ds:schemaRef ds:uri="746056ab-1b08-4acd-b9ce-ba35edff3dec"/>
    <ds:schemaRef ds:uri="f7d169f0-16ad-44c4-b561-1b3982ef25ca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E73A037-F588-4CC3-8041-3B0EDB1206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4CBCF2B-12E4-45E7-A36B-5410BB8897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d169f0-16ad-44c4-b561-1b3982ef25ca"/>
    <ds:schemaRef ds:uri="746056ab-1b08-4acd-b9ce-ba35edff3de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4452</Words>
  <Application>Microsoft Office PowerPoint</Application>
  <PresentationFormat>Breitbild</PresentationFormat>
  <Paragraphs>3661</Paragraphs>
  <Slides>41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41</vt:i4>
      </vt:variant>
    </vt:vector>
  </HeadingPairs>
  <TitlesOfParts>
    <vt:vector size="47" baseType="lpstr">
      <vt:lpstr>Arial</vt:lpstr>
      <vt:lpstr>Calibri</vt:lpstr>
      <vt:lpstr>Calibri Light</vt:lpstr>
      <vt:lpstr>Poppins</vt:lpstr>
      <vt:lpstr>Wingdings</vt:lpstr>
      <vt:lpstr>Office</vt:lpstr>
      <vt:lpstr>PowerPoint-Präsentation</vt:lpstr>
      <vt:lpstr>LDIR Analysis </vt:lpstr>
      <vt:lpstr>PowerPoint-Präsentation</vt:lpstr>
      <vt:lpstr>PowerPoint-Präsentation</vt:lpstr>
      <vt:lpstr>PowerPoint-Präsentation</vt:lpstr>
      <vt:lpstr>Blank_1_DC</vt:lpstr>
      <vt:lpstr>Blank_1_UV</vt:lpstr>
      <vt:lpstr>Blank_2_DC</vt:lpstr>
      <vt:lpstr>Blank_2_UV</vt:lpstr>
      <vt:lpstr>PVC_1_DC</vt:lpstr>
      <vt:lpstr>PVC_1_UV</vt:lpstr>
      <vt:lpstr>PVC_2_DC</vt:lpstr>
      <vt:lpstr>PVC_2_UV</vt:lpstr>
      <vt:lpstr>PET_1_DC</vt:lpstr>
      <vt:lpstr>PET_1_DC</vt:lpstr>
      <vt:lpstr>PET_1_DC</vt:lpstr>
      <vt:lpstr>PET_1_UV</vt:lpstr>
      <vt:lpstr>PET_1_UV</vt:lpstr>
      <vt:lpstr>PET_1_UV</vt:lpstr>
      <vt:lpstr>PET_1_UV</vt:lpstr>
      <vt:lpstr>PET_1_UV</vt:lpstr>
      <vt:lpstr>PET_1_UV</vt:lpstr>
      <vt:lpstr>PET_1_UV</vt:lpstr>
      <vt:lpstr>PET_2_DC</vt:lpstr>
      <vt:lpstr>PET_2_DC</vt:lpstr>
      <vt:lpstr>PET_2_DC</vt:lpstr>
      <vt:lpstr>PET_2_UV</vt:lpstr>
      <vt:lpstr>PET_2_UV</vt:lpstr>
      <vt:lpstr>PE_1_DC</vt:lpstr>
      <vt:lpstr>PE_1_UV</vt:lpstr>
      <vt:lpstr>PE_2_DC</vt:lpstr>
      <vt:lpstr>PE_2_DC</vt:lpstr>
      <vt:lpstr>PE_2_DC</vt:lpstr>
      <vt:lpstr>PE_2_UV</vt:lpstr>
      <vt:lpstr>PE_2_UV</vt:lpstr>
      <vt:lpstr>PE_2_UV</vt:lpstr>
      <vt:lpstr>PE_2_UV</vt:lpstr>
      <vt:lpstr>PE_3_DC</vt:lpstr>
      <vt:lpstr>PE_3_UV</vt:lpstr>
      <vt:lpstr>PE_4_DC</vt:lpstr>
      <vt:lpstr>PE_4_UV</vt:lpstr>
    </vt:vector>
  </TitlesOfParts>
  <Company>HZG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LDIR Analytik</dc:title>
  <dc:creator>Hildebrandt,  Lars</dc:creator>
  <cp:lastModifiedBy>Hildebrandt,  Lars</cp:lastModifiedBy>
  <cp:revision>37</cp:revision>
  <dcterms:created xsi:type="dcterms:W3CDTF">2023-04-21T08:04:42Z</dcterms:created>
  <dcterms:modified xsi:type="dcterms:W3CDTF">2024-05-21T13:00:17Z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0x010100662E57FB51D2FB4E86108C3F3846E468</vt:lpwstr>
  </property>
</Properties>
</file>