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4635" r:id="rId2"/>
  </p:sldMasterIdLst>
  <p:notesMasterIdLst>
    <p:notesMasterId r:id="rId32"/>
  </p:notesMasterIdLst>
  <p:handoutMasterIdLst>
    <p:handoutMasterId r:id="rId33"/>
  </p:handoutMasterIdLst>
  <p:sldIdLst>
    <p:sldId id="313" r:id="rId3"/>
    <p:sldId id="472" r:id="rId4"/>
    <p:sldId id="404" r:id="rId5"/>
    <p:sldId id="420" r:id="rId6"/>
    <p:sldId id="476" r:id="rId7"/>
    <p:sldId id="454" r:id="rId8"/>
    <p:sldId id="457" r:id="rId9"/>
    <p:sldId id="467" r:id="rId10"/>
    <p:sldId id="468" r:id="rId11"/>
    <p:sldId id="469" r:id="rId12"/>
    <p:sldId id="473" r:id="rId13"/>
    <p:sldId id="474" r:id="rId14"/>
    <p:sldId id="475" r:id="rId15"/>
    <p:sldId id="470" r:id="rId16"/>
    <p:sldId id="462" r:id="rId17"/>
    <p:sldId id="463" r:id="rId18"/>
    <p:sldId id="464" r:id="rId19"/>
    <p:sldId id="448" r:id="rId20"/>
    <p:sldId id="449" r:id="rId21"/>
    <p:sldId id="450" r:id="rId22"/>
    <p:sldId id="446" r:id="rId23"/>
    <p:sldId id="460" r:id="rId24"/>
    <p:sldId id="447" r:id="rId25"/>
    <p:sldId id="465" r:id="rId26"/>
    <p:sldId id="466" r:id="rId27"/>
    <p:sldId id="477" r:id="rId28"/>
    <p:sldId id="435" r:id="rId29"/>
    <p:sldId id="443" r:id="rId30"/>
    <p:sldId id="439" r:id="rId31"/>
  </p:sldIdLst>
  <p:sldSz cx="9144000" cy="6858000" type="screen4x3"/>
  <p:notesSz cx="6781800" cy="99187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icrosoft Sans Serif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icrosoft Sans Serif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icrosoft Sans Serif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icrosoft Sans Serif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icrosoft Sans Serif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icrosoft Sans Serif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icrosoft Sans Serif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icrosoft Sans Serif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icrosoft Sans Serif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DEE7EF"/>
    <a:srgbClr val="FFFFFF"/>
    <a:srgbClr val="CC0000"/>
    <a:srgbClr val="1964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66" autoAdjust="0"/>
    <p:restoredTop sz="88833" autoAdjust="0"/>
  </p:normalViewPr>
  <p:slideViewPr>
    <p:cSldViewPr>
      <p:cViewPr varScale="1">
        <p:scale>
          <a:sx n="91" d="100"/>
          <a:sy n="91" d="100"/>
        </p:scale>
        <p:origin x="-804" y="-108"/>
      </p:cViewPr>
      <p:guideLst>
        <p:guide orient="horz" pos="2160"/>
        <p:guide orient="horz" pos="4201"/>
        <p:guide orient="horz" pos="4059"/>
        <p:guide pos="5556"/>
        <p:guide pos="2880"/>
        <p:guide pos="15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80" d="100"/>
          <a:sy n="180" d="100"/>
        </p:scale>
        <p:origin x="216" y="6570"/>
      </p:cViewPr>
      <p:guideLst>
        <p:guide orient="horz" pos="3124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ChangeArrowheads="1"/>
          </p:cNvSpPr>
          <p:nvPr/>
        </p:nvSpPr>
        <p:spPr bwMode="auto">
          <a:xfrm>
            <a:off x="0" y="0"/>
            <a:ext cx="6781800" cy="773113"/>
          </a:xfrm>
          <a:prstGeom prst="rect">
            <a:avLst/>
          </a:prstGeom>
          <a:solidFill>
            <a:srgbClr val="DEE7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093" tIns="44047" rIns="88093" bIns="44047" anchor="ctr"/>
          <a:lstStyle/>
          <a:p>
            <a:endParaRPr lang="en-US"/>
          </a:p>
        </p:txBody>
      </p:sp>
      <p:sp>
        <p:nvSpPr>
          <p:cNvPr id="167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671638" y="276225"/>
            <a:ext cx="46767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23" tIns="47711" rIns="95423" bIns="47711" numCol="1" anchor="t" anchorCtr="0" compatLnSpc="1">
            <a:prstTxWarp prst="textNoShape">
              <a:avLst/>
            </a:prstTxWarp>
          </a:bodyPr>
          <a:lstStyle>
            <a:lvl1pPr defTabSz="954344">
              <a:defRPr sz="1300">
                <a:latin typeface="Arial" charset="0"/>
              </a:defRPr>
            </a:lvl1pPr>
          </a:lstStyle>
          <a:p>
            <a:pPr>
              <a:defRPr/>
            </a:pPr>
            <a:r>
              <a:rPr lang="it-IT" smtClean="0"/>
              <a:t>EGU General Assembly 2012, Vienna, Austria</a:t>
            </a:r>
            <a:endParaRPr lang="de-DE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23" tIns="47711" rIns="95423" bIns="47711" numCol="1" anchor="t" anchorCtr="0" compatLnSpc="1">
            <a:prstTxWarp prst="textNoShape">
              <a:avLst/>
            </a:prstTxWarp>
          </a:bodyPr>
          <a:lstStyle>
            <a:lvl1pPr algn="r" defTabSz="954344">
              <a:defRPr sz="13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April 27, 2012</a:t>
            </a:r>
            <a:endParaRPr lang="de-DE"/>
          </a:p>
        </p:txBody>
      </p:sp>
      <p:sp>
        <p:nvSpPr>
          <p:cNvPr id="167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23" tIns="47711" rIns="95423" bIns="47711" numCol="1" anchor="b" anchorCtr="0" compatLnSpc="1">
            <a:prstTxWarp prst="textNoShape">
              <a:avLst/>
            </a:prstTxWarp>
          </a:bodyPr>
          <a:lstStyle>
            <a:lvl1pPr defTabSz="954344">
              <a:defRPr sz="13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Peter Brandt - GEOMAR</a:t>
            </a:r>
          </a:p>
        </p:txBody>
      </p:sp>
      <p:sp>
        <p:nvSpPr>
          <p:cNvPr id="167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23" tIns="47711" rIns="95423" bIns="47711" numCol="1" anchor="b" anchorCtr="0" compatLnSpc="1">
            <a:prstTxWarp prst="textNoShape">
              <a:avLst/>
            </a:prstTxWarp>
          </a:bodyPr>
          <a:lstStyle>
            <a:lvl1pPr algn="r" defTabSz="954344">
              <a:defRPr sz="1300">
                <a:latin typeface="Arial" charset="0"/>
              </a:defRPr>
            </a:lvl1pPr>
          </a:lstStyle>
          <a:p>
            <a:pPr>
              <a:defRPr/>
            </a:pPr>
            <a:fld id="{B9DD9EBF-D0F2-49F0-B021-D7589131959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38919" name="Picture 8" descr="ifm-geomar-logo-col_kur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44463"/>
            <a:ext cx="10318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748987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/>
          <p:cNvSpPr>
            <a:spLocks noChangeArrowheads="1"/>
          </p:cNvSpPr>
          <p:nvPr/>
        </p:nvSpPr>
        <p:spPr bwMode="auto">
          <a:xfrm>
            <a:off x="0" y="0"/>
            <a:ext cx="6781800" cy="563563"/>
          </a:xfrm>
          <a:prstGeom prst="rect">
            <a:avLst/>
          </a:prstGeom>
          <a:solidFill>
            <a:srgbClr val="DEE7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093" tIns="44047" rIns="88093" bIns="44047" anchor="ctr"/>
          <a:lstStyle/>
          <a:p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1" y="79739"/>
            <a:ext cx="1064518" cy="431055"/>
          </a:xfrm>
          <a:prstGeom prst="rect">
            <a:avLst/>
          </a:prstGeom>
        </p:spPr>
      </p:pic>
      <p:sp>
        <p:nvSpPr>
          <p:cNvPr id="166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414463" y="136525"/>
            <a:ext cx="51419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23" tIns="47711" rIns="95423" bIns="47711" numCol="1" anchor="t" anchorCtr="0" compatLnSpc="1">
            <a:prstTxWarp prst="textNoShape">
              <a:avLst/>
            </a:prstTxWarp>
          </a:bodyPr>
          <a:lstStyle>
            <a:lvl1pPr defTabSz="954344">
              <a:defRPr sz="1300">
                <a:latin typeface="Arial" charset="0"/>
              </a:defRPr>
            </a:lvl1pPr>
          </a:lstStyle>
          <a:p>
            <a:pPr>
              <a:defRPr/>
            </a:pPr>
            <a:r>
              <a:rPr lang="it-IT" smtClean="0"/>
              <a:t>EGU General Assembly 2012, Vienna, Austria</a:t>
            </a:r>
            <a:endParaRPr lang="en-US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23" tIns="47711" rIns="95423" bIns="47711" numCol="1" anchor="t" anchorCtr="0" compatLnSpc="1">
            <a:prstTxWarp prst="textNoShape">
              <a:avLst/>
            </a:prstTxWarp>
          </a:bodyPr>
          <a:lstStyle>
            <a:lvl1pPr algn="r" defTabSz="954344">
              <a:defRPr sz="13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April 27, 2012</a:t>
            </a:r>
            <a:endParaRPr lang="en-US"/>
          </a:p>
        </p:txBody>
      </p:sp>
      <p:sp>
        <p:nvSpPr>
          <p:cNvPr id="2151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2813" y="744538"/>
            <a:ext cx="4956175" cy="371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0113"/>
            <a:ext cx="54260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23" tIns="47711" rIns="95423" bIns="47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166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23" tIns="47711" rIns="95423" bIns="47711" numCol="1" anchor="b" anchorCtr="0" compatLnSpc="1">
            <a:prstTxWarp prst="textNoShape">
              <a:avLst/>
            </a:prstTxWarp>
          </a:bodyPr>
          <a:lstStyle>
            <a:lvl1pPr defTabSz="954344">
              <a:defRPr sz="13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Peter Brandt - GEOMAR</a:t>
            </a:r>
          </a:p>
        </p:txBody>
      </p:sp>
      <p:sp>
        <p:nvSpPr>
          <p:cNvPr id="166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23" tIns="47711" rIns="95423" bIns="47711" numCol="1" anchor="b" anchorCtr="0" compatLnSpc="1">
            <a:prstTxWarp prst="textNoShape">
              <a:avLst/>
            </a:prstTxWarp>
          </a:bodyPr>
          <a:lstStyle>
            <a:lvl1pPr algn="r" defTabSz="954344">
              <a:defRPr sz="1300">
                <a:latin typeface="Arial" charset="0"/>
              </a:defRPr>
            </a:lvl1pPr>
          </a:lstStyle>
          <a:p>
            <a:pPr>
              <a:defRPr/>
            </a:pPr>
            <a:fld id="{8EF5C03D-6690-4E71-9D0B-E82F27399ED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34147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27, 2012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Peter Brandt - GEOMAR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5C03D-6690-4E71-9D0B-E82F27399ED4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EGU General Assembly 2012, Vienna, Austria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Enhanced</a:t>
            </a:r>
            <a:r>
              <a:rPr lang="en-US" baseline="0" dirty="0" smtClean="0"/>
              <a:t> surface productivity at the equator, but also a particle maximum in the EIC. This is probably derived from enhanced productivity further east, but also due to enhanced aggregation of particles at current speeds of 0.3 to 0.5 m/s. Both factors lead to a marine snowfall that extends to the deep sea. This snowfall is not represented in a model that explicitly describes particle aggregation, likely due to a coarse resolution of the </a:t>
            </a:r>
            <a:r>
              <a:rPr lang="en-US" baseline="0" dirty="0" err="1" smtClean="0"/>
              <a:t>equtorial</a:t>
            </a:r>
            <a:r>
              <a:rPr lang="en-US" baseline="0" dirty="0" smtClean="0"/>
              <a:t> current system.</a:t>
            </a:r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5605B7-EE72-42AF-89DD-AECAA9F25AB4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TAV / PIRATA-17 Meeting, Kiel, Germany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11, 2012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Peter Brandt - GEOMAR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8EF5C03D-6690-4E71-9D0B-E82F27399ED4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4631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TAV / PIRATA-17 Meeting, Kiel, Germany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11, 2012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Peter Brandt - GEOMAR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8EF5C03D-6690-4E71-9D0B-E82F27399ED4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4631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AWA: Ecosystem Approach to the management of fisheries and the marine environment in West African waters</a:t>
            </a:r>
          </a:p>
        </p:txBody>
      </p:sp>
      <p:sp>
        <p:nvSpPr>
          <p:cNvPr id="25604" name="Datumsplatzhalter 7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1pPr>
            <a:lvl2pPr marL="742950" indent="-28575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</a:rPr>
              <a:t>Juni 6, 2012</a:t>
            </a:r>
          </a:p>
        </p:txBody>
      </p:sp>
      <p:sp>
        <p:nvSpPr>
          <p:cNvPr id="25605" name="Fußzeilenplatzhalter 8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1pPr>
            <a:lvl2pPr marL="742950" indent="-28575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eaLnBrk="1" hangingPunct="1"/>
            <a:r>
              <a:rPr lang="de-DE">
                <a:latin typeface="Arial" charset="0"/>
              </a:rPr>
              <a:t>Peter Brandt - GEOMAR</a:t>
            </a:r>
          </a:p>
        </p:txBody>
      </p:sp>
      <p:sp>
        <p:nvSpPr>
          <p:cNvPr id="25606" name="Foliennummernplatzhalter 9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1pPr>
            <a:lvl2pPr marL="742950" indent="-28575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eaLnBrk="1" hangingPunct="1"/>
            <a:fld id="{204ED0BD-DB09-B147-B8CA-9FD7A103950B}" type="slidenum">
              <a:rPr lang="de-DE">
                <a:latin typeface="Arial" charset="0"/>
              </a:rPr>
              <a:pPr eaLnBrk="1" hangingPunct="1"/>
              <a:t>3</a:t>
            </a:fld>
            <a:endParaRPr lang="de-DE">
              <a:latin typeface="Arial" charset="0"/>
            </a:endParaRPr>
          </a:p>
        </p:txBody>
      </p:sp>
      <p:sp>
        <p:nvSpPr>
          <p:cNvPr id="25607" name="Kopfzeilenplatzhalter 10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1pPr>
            <a:lvl2pPr marL="742950" indent="-28575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</a:rPr>
              <a:t>MSM22 Vorbereitungstreffen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5604" name="Datumsplatzhalter 7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1pPr>
            <a:lvl2pPr marL="742950" indent="-28575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</a:rPr>
              <a:t>Juni 6, 2012</a:t>
            </a:r>
          </a:p>
        </p:txBody>
      </p:sp>
      <p:sp>
        <p:nvSpPr>
          <p:cNvPr id="25605" name="Fußzeilenplatzhalter 8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1pPr>
            <a:lvl2pPr marL="742950" indent="-28575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eaLnBrk="1" hangingPunct="1"/>
            <a:r>
              <a:rPr lang="de-DE">
                <a:latin typeface="Arial" charset="0"/>
              </a:rPr>
              <a:t>Peter Brandt - GEOMAR</a:t>
            </a:r>
          </a:p>
        </p:txBody>
      </p:sp>
      <p:sp>
        <p:nvSpPr>
          <p:cNvPr id="25606" name="Foliennummernplatzhalter 9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1pPr>
            <a:lvl2pPr marL="742950" indent="-28575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eaLnBrk="1" hangingPunct="1"/>
            <a:fld id="{204ED0BD-DB09-B147-B8CA-9FD7A103950B}" type="slidenum">
              <a:rPr lang="de-DE">
                <a:latin typeface="Arial" charset="0"/>
              </a:rPr>
              <a:pPr eaLnBrk="1" hangingPunct="1"/>
              <a:t>4</a:t>
            </a:fld>
            <a:endParaRPr lang="de-DE">
              <a:latin typeface="Arial" charset="0"/>
            </a:endParaRPr>
          </a:p>
        </p:txBody>
      </p:sp>
      <p:sp>
        <p:nvSpPr>
          <p:cNvPr id="25607" name="Kopfzeilenplatzhalter 10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1pPr>
            <a:lvl2pPr marL="742950" indent="-28575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defTabSz="954088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</a:rPr>
              <a:t>MSM22 Vorbereitungstreffen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Tropical Ocean Dynamics - Lecture 10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January 18, 2013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Peter Brandt - GEOMAR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8EF5C03D-6690-4E71-9D0B-E82F27399ED4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2197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In the jet like structures of the upper ocean, eddy diffusivity distributes oxygen: high-oxygen cores of eastward currents</a:t>
            </a:r>
            <a:r>
              <a:rPr lang="en-US" baseline="0" noProof="0" dirty="0" smtClean="0"/>
              <a:t> looses oxygen, while low-oxygen cores of westward currents gains oxygen.</a:t>
            </a:r>
            <a:endParaRPr lang="en-US" noProof="0" dirty="0"/>
          </a:p>
        </p:txBody>
      </p:sp>
      <p:sp>
        <p:nvSpPr>
          <p:cNvPr id="8" name="Datumsplatzhalt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January 18, 2013</a:t>
            </a:r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Peter Brandt - GEOMAR</a:t>
            </a:r>
            <a:endParaRPr lang="de-DE"/>
          </a:p>
        </p:txBody>
      </p:sp>
      <p:sp>
        <p:nvSpPr>
          <p:cNvPr id="10" name="Überschriftenplatzhalter 9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Tropical Ocean Dynamics - Lecture 10</a:t>
            </a:r>
            <a:endParaRPr lang="en-US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8EF5C03D-6690-4E71-9D0B-E82F27399ED4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9292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Terms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of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oxygen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budget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(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diapycnal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supply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+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isopycnal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supply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+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consumption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rate = 0)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as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a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function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of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density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Diapycnal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supply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= negative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diapycnal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flux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divergence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(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black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) was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determined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in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this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study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 Oxygen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consumption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(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green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) was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estimated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according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to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Karstensen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et al. (2008);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exponential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decrease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in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depth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coordinates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turns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out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to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be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hardly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discernible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from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linear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when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transformed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to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isopycnal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coordinates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in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depth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interval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150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to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500 m. The residual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that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closes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budget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must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account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for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isopycnal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supply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(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red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).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Uncertainties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are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95%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confidence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limits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</a:t>
            </a:r>
            <a:endParaRPr lang="de-DE" dirty="0"/>
          </a:p>
        </p:txBody>
      </p:sp>
      <p:sp>
        <p:nvSpPr>
          <p:cNvPr id="8" name="Datumsplatzhalt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January 18, 2013</a:t>
            </a:r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Peter Brandt - GEOMAR</a:t>
            </a:r>
            <a:endParaRPr lang="de-DE"/>
          </a:p>
        </p:txBody>
      </p:sp>
      <p:sp>
        <p:nvSpPr>
          <p:cNvPr id="10" name="Überschriftenplatzhalter 9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Tropical Ocean Dynamics - Lecture 10</a:t>
            </a:r>
            <a:endParaRPr lang="en-US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8EF5C03D-6690-4E71-9D0B-E82F27399ED4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6320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6175" cy="3717925"/>
          </a:xfrm>
          <a:ln/>
        </p:spPr>
      </p:sp>
      <p:sp>
        <p:nvSpPr>
          <p:cNvPr id="10445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January 18, 2013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Peter Brandt - GEOMAR</a:t>
            </a:r>
            <a:endParaRPr lang="de-DE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Tropical Ocean Dynamics - Lecture 10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8EF5C03D-6690-4E71-9D0B-E82F27399ED4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Camera</a:t>
            </a:r>
            <a:r>
              <a:rPr lang="en-US" baseline="0" dirty="0" smtClean="0"/>
              <a:t> that takes about 11 pictures per minute and counts all particles in the illuminated field. Pressure safe down to 6000 m depth and integrated into the </a:t>
            </a:r>
            <a:r>
              <a:rPr lang="en-US" baseline="0" dirty="0" err="1" smtClean="0"/>
              <a:t>ctd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3B857D-D32E-486F-AE0D-1224B883DE44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Transect</a:t>
            </a:r>
            <a:r>
              <a:rPr lang="en-US" baseline="0" dirty="0" smtClean="0"/>
              <a:t> in white that will be shown on next slide, high primary productivity observed in a band along the equator.</a:t>
            </a:r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5605B7-EE72-42AF-89DD-AECAA9F25AB4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4324350"/>
            <a:ext cx="6119813" cy="1079500"/>
          </a:xfrm>
        </p:spPr>
        <p:txBody>
          <a:bodyPr/>
          <a:lstStyle>
            <a:lvl1pPr>
              <a:lnSpc>
                <a:spcPts val="4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Titelmasterformat durch Klicken bearbeiten</a:t>
            </a:r>
            <a:endParaRPr lang="en-US" noProof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5373688"/>
            <a:ext cx="8496300" cy="982662"/>
          </a:xfrm>
        </p:spPr>
        <p:txBody>
          <a:bodyPr/>
          <a:lstStyle>
            <a:lvl1pPr marL="0" indent="0">
              <a:lnSpc>
                <a:spcPts val="2800"/>
              </a:lnSpc>
              <a:buFont typeface="Webdings" pitchFamily="18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Formatvorlage des Untertitelmasters durch Klicken bearbeiten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8718242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1188" y="1628775"/>
            <a:ext cx="7921625" cy="4105275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611189" y="6424613"/>
            <a:ext cx="6780211" cy="433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Dengler et al., TAV/PIRATA 17 Meeting, Sept. 11 2012, Kiel   </a:t>
            </a:r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189" y="188640"/>
            <a:ext cx="5365750" cy="8718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>
              <a:buNone/>
              <a:defRPr lang="de-DE" sz="2000" kern="1200">
                <a:solidFill>
                  <a:schemeClr val="accent3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8446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6"/>
          <p:cNvSpPr/>
          <p:nvPr userDrawn="1"/>
        </p:nvSpPr>
        <p:spPr>
          <a:xfrm>
            <a:off x="0" y="636588"/>
            <a:ext cx="9144000" cy="331787"/>
          </a:xfrm>
          <a:prstGeom prst="rect">
            <a:avLst/>
          </a:prstGeom>
          <a:solidFill>
            <a:srgbClr val="281B5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60363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dirty="0">
              <a:solidFill>
                <a:prstClr val="white"/>
              </a:solidFill>
              <a:latin typeface="Tahoma"/>
            </a:endParaRPr>
          </a:p>
        </p:txBody>
      </p:sp>
      <p:pic>
        <p:nvPicPr>
          <p:cNvPr id="7" name="Bild 8" descr="Logo_für_PP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63" y="9525"/>
            <a:ext cx="1109662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800" b="1">
                <a:solidFill>
                  <a:srgbClr val="281B56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81B56"/>
                </a:solidFill>
              </a:defRPr>
            </a:lvl1pPr>
            <a:lvl2pPr>
              <a:defRPr>
                <a:solidFill>
                  <a:srgbClr val="281B56"/>
                </a:solidFill>
              </a:defRPr>
            </a:lvl2pPr>
            <a:lvl3pPr>
              <a:defRPr>
                <a:solidFill>
                  <a:srgbClr val="281B56"/>
                </a:solidFill>
              </a:defRPr>
            </a:lvl3pPr>
            <a:lvl4pPr>
              <a:defRPr>
                <a:solidFill>
                  <a:srgbClr val="281B56"/>
                </a:solidFill>
              </a:defRPr>
            </a:lvl4pPr>
            <a:lvl5pPr>
              <a:defRPr>
                <a:solidFill>
                  <a:srgbClr val="281B56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457200" y="636588"/>
            <a:ext cx="6977063" cy="496887"/>
          </a:xfrm>
        </p:spPr>
        <p:txBody>
          <a:bodyPr tIns="0">
            <a:normAutofit/>
          </a:bodyPr>
          <a:lstStyle>
            <a:lvl1pPr>
              <a:buNone/>
              <a:defRPr sz="1900" b="1">
                <a:solidFill>
                  <a:schemeClr val="bg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4"/>
          </p:nvPr>
        </p:nvSpPr>
        <p:spPr>
          <a:xfrm>
            <a:off x="457200" y="1133475"/>
            <a:ext cx="6977063" cy="466725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rgbClr val="281B56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3911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8B55D-32CA-480B-8462-B51D8657E204}" type="datetimeFigureOut">
              <a:rPr lang="de-DE">
                <a:solidFill>
                  <a:srgbClr val="271C49">
                    <a:tint val="75000"/>
                  </a:srgbClr>
                </a:solidFill>
                <a:latin typeface="Tahoma"/>
              </a:rPr>
              <a:pPr>
                <a:defRPr/>
              </a:pPr>
              <a:t>10.03.15</a:t>
            </a:fld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AAD26-03C8-453C-B3DD-EBF37886E50C}" type="slidenum">
              <a:rPr lang="de-DE">
                <a:solidFill>
                  <a:srgbClr val="271C49">
                    <a:tint val="75000"/>
                  </a:srgbClr>
                </a:solidFill>
                <a:latin typeface="Tahoma"/>
              </a:rPr>
              <a:pPr>
                <a:defRPr/>
              </a:pPr>
              <a:t>‹Nr.›</a:t>
            </a:fld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065582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3A303-2E98-4311-AFA0-DC331409A6BC}" type="datetimeFigureOut">
              <a:rPr lang="de-DE">
                <a:solidFill>
                  <a:srgbClr val="271C49">
                    <a:tint val="75000"/>
                  </a:srgbClr>
                </a:solidFill>
                <a:latin typeface="Tahoma"/>
              </a:rPr>
              <a:pPr>
                <a:defRPr/>
              </a:pPr>
              <a:t>10.03.15</a:t>
            </a:fld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3E0ED-A4A4-4E7C-BB97-61054E843843}" type="slidenum">
              <a:rPr lang="de-DE">
                <a:solidFill>
                  <a:srgbClr val="271C49">
                    <a:tint val="75000"/>
                  </a:srgbClr>
                </a:solidFill>
                <a:latin typeface="Tahoma"/>
              </a:rPr>
              <a:pPr>
                <a:defRPr/>
              </a:pPr>
              <a:t>‹Nr.›</a:t>
            </a:fld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9487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B5FEE-4152-4FFC-BA35-FE5A979A1656}" type="datetimeFigureOut">
              <a:rPr lang="de-DE">
                <a:solidFill>
                  <a:srgbClr val="271C49">
                    <a:tint val="75000"/>
                  </a:srgbClr>
                </a:solidFill>
                <a:latin typeface="Tahoma"/>
              </a:rPr>
              <a:pPr>
                <a:defRPr/>
              </a:pPr>
              <a:t>10.03.15</a:t>
            </a:fld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E1B01-DA5B-4457-A0EE-4A98348EED1B}" type="slidenum">
              <a:rPr lang="de-DE">
                <a:solidFill>
                  <a:srgbClr val="271C49">
                    <a:tint val="75000"/>
                  </a:srgbClr>
                </a:solidFill>
                <a:latin typeface="Tahoma"/>
              </a:rPr>
              <a:pPr>
                <a:defRPr/>
              </a:pPr>
              <a:t>‹Nr.›</a:t>
            </a:fld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35598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CBB75-7BB7-4582-871E-13168A325FC4}" type="datetimeFigureOut">
              <a:rPr lang="de-DE">
                <a:solidFill>
                  <a:srgbClr val="271C49">
                    <a:tint val="75000"/>
                  </a:srgbClr>
                </a:solidFill>
                <a:latin typeface="Tahoma"/>
              </a:rPr>
              <a:pPr>
                <a:defRPr/>
              </a:pPr>
              <a:t>10.03.15</a:t>
            </a:fld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3D47C-8B11-4E17-B15F-C6FF42BF9D23}" type="slidenum">
              <a:rPr lang="de-DE">
                <a:solidFill>
                  <a:srgbClr val="271C49">
                    <a:tint val="75000"/>
                  </a:srgbClr>
                </a:solidFill>
                <a:latin typeface="Tahoma"/>
              </a:rPr>
              <a:pPr>
                <a:defRPr/>
              </a:pPr>
              <a:t>‹Nr.›</a:t>
            </a:fld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44362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C01B5-865F-43FB-96A8-708530C6DD3C}" type="datetimeFigureOut">
              <a:rPr lang="de-DE">
                <a:solidFill>
                  <a:srgbClr val="271C49">
                    <a:tint val="75000"/>
                  </a:srgbClr>
                </a:solidFill>
                <a:latin typeface="Tahoma"/>
              </a:rPr>
              <a:pPr>
                <a:defRPr/>
              </a:pPr>
              <a:t>10.03.15</a:t>
            </a:fld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78747-8857-407F-9F16-727F717D9E90}" type="slidenum">
              <a:rPr lang="de-DE">
                <a:solidFill>
                  <a:srgbClr val="271C49">
                    <a:tint val="75000"/>
                  </a:srgbClr>
                </a:solidFill>
                <a:latin typeface="Tahoma"/>
              </a:rPr>
              <a:pPr>
                <a:defRPr/>
              </a:pPr>
              <a:t>‹Nr.›</a:t>
            </a:fld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39954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FE249-4FB3-44C9-BBFF-D749874640E6}" type="datetimeFigureOut">
              <a:rPr lang="de-DE">
                <a:solidFill>
                  <a:srgbClr val="271C49">
                    <a:tint val="75000"/>
                  </a:srgbClr>
                </a:solidFill>
                <a:latin typeface="Tahoma"/>
              </a:rPr>
              <a:pPr>
                <a:defRPr/>
              </a:pPr>
              <a:t>10.03.15</a:t>
            </a:fld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6C367-75B2-4525-B253-C313F8326F5D}" type="slidenum">
              <a:rPr lang="de-DE">
                <a:solidFill>
                  <a:srgbClr val="271C49">
                    <a:tint val="75000"/>
                  </a:srgbClr>
                </a:solidFill>
                <a:latin typeface="Tahoma"/>
              </a:rPr>
              <a:pPr>
                <a:defRPr/>
              </a:pPr>
              <a:t>‹Nr.›</a:t>
            </a:fld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51354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0D4B9-6158-4FC6-B4BE-CEC288E55C54}" type="datetimeFigureOut">
              <a:rPr lang="de-DE">
                <a:solidFill>
                  <a:srgbClr val="271C49">
                    <a:tint val="75000"/>
                  </a:srgbClr>
                </a:solidFill>
                <a:latin typeface="Tahoma"/>
              </a:rPr>
              <a:pPr>
                <a:defRPr/>
              </a:pPr>
              <a:t>10.03.15</a:t>
            </a:fld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CFAB9-26B5-48C7-9349-5195AC6EE59C}" type="slidenum">
              <a:rPr lang="de-DE">
                <a:solidFill>
                  <a:srgbClr val="271C49">
                    <a:tint val="75000"/>
                  </a:srgbClr>
                </a:solidFill>
                <a:latin typeface="Tahoma"/>
              </a:rPr>
              <a:pPr>
                <a:defRPr/>
              </a:pPr>
              <a:t>‹Nr.›</a:t>
            </a:fld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13986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6"/>
          <p:cNvSpPr/>
          <p:nvPr userDrawn="1"/>
        </p:nvSpPr>
        <p:spPr>
          <a:xfrm>
            <a:off x="0" y="636588"/>
            <a:ext cx="9144000" cy="331787"/>
          </a:xfrm>
          <a:prstGeom prst="rect">
            <a:avLst/>
          </a:prstGeom>
          <a:solidFill>
            <a:srgbClr val="281B5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60363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dirty="0">
              <a:solidFill>
                <a:prstClr val="white"/>
              </a:solidFill>
              <a:latin typeface="Tahoma"/>
            </a:endParaRPr>
          </a:p>
        </p:txBody>
      </p:sp>
      <p:pic>
        <p:nvPicPr>
          <p:cNvPr id="6" name="Bild 8" descr="Logo_für_PP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63" y="9525"/>
            <a:ext cx="1109662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800" b="1">
                <a:solidFill>
                  <a:srgbClr val="342968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457200" y="636588"/>
            <a:ext cx="6977063" cy="332531"/>
          </a:xfrm>
        </p:spPr>
        <p:txBody>
          <a:bodyPr anchor="ctr">
            <a:noAutofit/>
          </a:bodyPr>
          <a:lstStyle>
            <a:lvl1pPr>
              <a:buNone/>
              <a:defRPr sz="1900" b="1">
                <a:solidFill>
                  <a:schemeClr val="bg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27377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Titelmasterformat durch Klicken bearbeiten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1E805-E3CF-4D19-B9D3-C33966A1198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4253701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Titelmasterformat durch Klicken bearbeiten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5" y="1341438"/>
            <a:ext cx="4208463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  <a:endParaRPr lang="en-US" noProof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1688" y="1341438"/>
            <a:ext cx="4208462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  <a:endParaRPr lang="en-US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A3116-F733-496B-8423-94342D2BC2B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3607018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Titelmasterformat durch Klicken bearbeiten</a:t>
            </a:r>
            <a:endParaRPr lang="en-US" noProof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A8D32-D70C-42AA-BBA3-B1086B65AF4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739985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 userDrawn="1"/>
        </p:nvSpPr>
        <p:spPr bwMode="auto">
          <a:xfrm>
            <a:off x="0" y="5226050"/>
            <a:ext cx="9001125" cy="1214438"/>
          </a:xfrm>
          <a:prstGeom prst="rect">
            <a:avLst/>
          </a:prstGeom>
          <a:solidFill>
            <a:schemeClr val="hlink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179388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107950" y="6500813"/>
            <a:ext cx="9036050" cy="360362"/>
          </a:xfrm>
          <a:prstGeom prst="rect">
            <a:avLst/>
          </a:prstGeom>
          <a:solidFill>
            <a:srgbClr val="1964AE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Titelmasterformat durch Klicken bearbeiten</a:t>
            </a:r>
            <a:endParaRPr lang="en-US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7A073-922F-4A4B-BBA0-CE53C99A3E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192394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A07B7-6644-4C60-8B3B-F8EFD6FC56D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323074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 smtClean="0"/>
              <a:t>Titelmasterformat durch Klicken bearbeiten</a:t>
            </a:r>
            <a:endParaRPr lang="en-US" noProof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8EE5E-9657-455B-9AB6-FD9C9C0CB8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9779006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3713" y="20638"/>
            <a:ext cx="7056437" cy="1247775"/>
          </a:xfrm>
        </p:spPr>
        <p:txBody>
          <a:bodyPr/>
          <a:lstStyle/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50825" y="1341438"/>
            <a:ext cx="4208463" cy="4824412"/>
          </a:xfrm>
        </p:spPr>
        <p:txBody>
          <a:bodyPr/>
          <a:lstStyle/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1688" y="1341438"/>
            <a:ext cx="4208462" cy="2335212"/>
          </a:xfrm>
        </p:spPr>
        <p:txBody>
          <a:bodyPr/>
          <a:lstStyle/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11688" y="3829050"/>
            <a:ext cx="4208462" cy="2336800"/>
          </a:xfrm>
        </p:spPr>
        <p:txBody>
          <a:bodyPr/>
          <a:lstStyle/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FC705-E4A7-422A-99C0-5BC406B67C8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4382197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</a:rPr>
              <a:pPr/>
              <a:t>3/10/2015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88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 userDrawn="1"/>
        </p:nvSpPr>
        <p:spPr bwMode="auto">
          <a:xfrm>
            <a:off x="250825" y="1268413"/>
            <a:ext cx="8893175" cy="5589587"/>
          </a:xfrm>
          <a:prstGeom prst="rect">
            <a:avLst/>
          </a:prstGeom>
          <a:solidFill>
            <a:srgbClr val="DEE7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3713" y="20638"/>
            <a:ext cx="7056437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5450" y="6480175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105AB4B6-0C4D-4B88-9528-773F80A70FD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29" name="Rectangle 14"/>
          <p:cNvSpPr>
            <a:spLocks noChangeArrowheads="1"/>
          </p:cNvSpPr>
          <p:nvPr userDrawn="1"/>
        </p:nvSpPr>
        <p:spPr bwMode="auto">
          <a:xfrm>
            <a:off x="76200" y="1268413"/>
            <a:ext cx="358775" cy="55895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EE7E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341438"/>
            <a:ext cx="85693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pic>
        <p:nvPicPr>
          <p:cNvPr id="1031" name="Picture 10" descr="cau_kl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97600"/>
            <a:ext cx="14478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Grafik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41313"/>
            <a:ext cx="1436687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31" r:id="rId1"/>
    <p:sldLayoutId id="2147484625" r:id="rId2"/>
    <p:sldLayoutId id="2147484626" r:id="rId3"/>
    <p:sldLayoutId id="2147484627" r:id="rId4"/>
    <p:sldLayoutId id="2147484632" r:id="rId5"/>
    <p:sldLayoutId id="2147484628" r:id="rId6"/>
    <p:sldLayoutId id="2147484629" r:id="rId7"/>
    <p:sldLayoutId id="2147484630" r:id="rId8"/>
    <p:sldLayoutId id="2147484633" r:id="rId9"/>
    <p:sldLayoutId id="2147484634" r:id="rId10"/>
  </p:sldLayoutIdLst>
  <p:transition spd="med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icrosoft Sans Serif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icrosoft Sans Serif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icrosoft Sans Serif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icrosoft Sans Serif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icrosoft Sans Serif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icrosoft Sans Serif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icrosoft Sans Serif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icrosoft Sans Serif" pitchFamily="34" charset="0"/>
        </a:defRPr>
      </a:lvl9pPr>
    </p:titleStyle>
    <p:bodyStyle>
      <a:lvl1pPr marL="234950" indent="-2349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ebdings" pitchFamily="18" charset="2"/>
        <a:buChar char="4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477838" indent="-1666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Char char="•"/>
        <a:defRPr sz="2400">
          <a:solidFill>
            <a:schemeClr val="tx1"/>
          </a:solidFill>
          <a:latin typeface="+mn-lt"/>
        </a:defRPr>
      </a:lvl2pPr>
      <a:lvl3pPr marL="654050" indent="-1508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-"/>
        <a:defRPr sz="2000">
          <a:solidFill>
            <a:schemeClr val="tx1"/>
          </a:solidFill>
          <a:latin typeface="+mn-lt"/>
        </a:defRPr>
      </a:lvl3pPr>
      <a:lvl4pPr marL="814388" indent="-158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Char char="•"/>
        <a:defRPr>
          <a:solidFill>
            <a:schemeClr val="tx1"/>
          </a:solidFill>
          <a:latin typeface="+mn-lt"/>
        </a:defRPr>
      </a:lvl4pPr>
      <a:lvl5pPr marL="950913" indent="-1349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-"/>
        <a:defRPr sz="1600">
          <a:solidFill>
            <a:schemeClr val="tx1"/>
          </a:solidFill>
          <a:latin typeface="+mn-lt"/>
        </a:defRPr>
      </a:lvl5pPr>
      <a:lvl6pPr marL="1408113" indent="-134938" algn="l" rtl="0" fontAlgn="base">
        <a:spcBef>
          <a:spcPct val="20000"/>
        </a:spcBef>
        <a:spcAft>
          <a:spcPct val="0"/>
        </a:spcAft>
        <a:buClr>
          <a:schemeClr val="accent2"/>
        </a:buClr>
        <a:buChar char="-"/>
        <a:defRPr sz="1600">
          <a:solidFill>
            <a:schemeClr val="tx1"/>
          </a:solidFill>
          <a:latin typeface="+mn-lt"/>
        </a:defRPr>
      </a:lvl6pPr>
      <a:lvl7pPr marL="1865313" indent="-134938" algn="l" rtl="0" fontAlgn="base">
        <a:spcBef>
          <a:spcPct val="20000"/>
        </a:spcBef>
        <a:spcAft>
          <a:spcPct val="0"/>
        </a:spcAft>
        <a:buClr>
          <a:schemeClr val="accent2"/>
        </a:buClr>
        <a:buChar char="-"/>
        <a:defRPr sz="1600">
          <a:solidFill>
            <a:schemeClr val="tx1"/>
          </a:solidFill>
          <a:latin typeface="+mn-lt"/>
        </a:defRPr>
      </a:lvl7pPr>
      <a:lvl8pPr marL="2322513" indent="-134938" algn="l" rtl="0" fontAlgn="base">
        <a:spcBef>
          <a:spcPct val="20000"/>
        </a:spcBef>
        <a:spcAft>
          <a:spcPct val="0"/>
        </a:spcAft>
        <a:buClr>
          <a:schemeClr val="accent2"/>
        </a:buClr>
        <a:buChar char="-"/>
        <a:defRPr sz="1600">
          <a:solidFill>
            <a:schemeClr val="tx1"/>
          </a:solidFill>
          <a:latin typeface="+mn-lt"/>
        </a:defRPr>
      </a:lvl8pPr>
      <a:lvl9pPr marL="2779713" indent="-134938" algn="l" rtl="0" fontAlgn="base">
        <a:spcBef>
          <a:spcPct val="20000"/>
        </a:spcBef>
        <a:spcAft>
          <a:spcPct val="0"/>
        </a:spcAft>
        <a:buClr>
          <a:schemeClr val="accent2"/>
        </a:buClr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9525"/>
            <a:ext cx="6977063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BD2124B2-0379-48D6-B54F-2C88ED9E2F2B}" type="datetimeFigureOut">
              <a:rPr lang="de-DE">
                <a:solidFill>
                  <a:srgbClr val="271C49">
                    <a:tint val="75000"/>
                  </a:srgbClr>
                </a:solidFill>
                <a:latin typeface="Tahoma"/>
              </a:rPr>
              <a:pPr defTabSz="457200">
                <a:defRPr/>
              </a:pPr>
              <a:t>10.03.15</a:t>
            </a:fld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7867A64C-AC63-4518-B410-2BB6D237C959}" type="slidenum">
              <a:rPr lang="de-DE">
                <a:solidFill>
                  <a:srgbClr val="271C49">
                    <a:tint val="75000"/>
                  </a:srgbClr>
                </a:solidFill>
                <a:latin typeface="Tahoma"/>
              </a:rPr>
              <a:pPr defTabSz="457200">
                <a:defRPr/>
              </a:pPr>
              <a:t>‹Nr.›</a:t>
            </a:fld>
            <a:endParaRPr lang="de-DE">
              <a:solidFill>
                <a:srgbClr val="271C49">
                  <a:tint val="75000"/>
                </a:srgbClr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53611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6" r:id="rId1"/>
    <p:sldLayoutId id="2147484637" r:id="rId2"/>
    <p:sldLayoutId id="2147484638" r:id="rId3"/>
    <p:sldLayoutId id="2147484639" r:id="rId4"/>
    <p:sldLayoutId id="2147484640" r:id="rId5"/>
    <p:sldLayoutId id="2147484641" r:id="rId6"/>
    <p:sldLayoutId id="2147484642" r:id="rId7"/>
    <p:sldLayoutId id="2147484643" r:id="rId8"/>
    <p:sldLayoutId id="2147484644" r:id="rId9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4"/>
          <p:cNvSpPr>
            <a:spLocks noGrp="1"/>
          </p:cNvSpPr>
          <p:nvPr>
            <p:ph type="ctrTitle"/>
          </p:nvPr>
        </p:nvSpPr>
        <p:spPr>
          <a:xfrm>
            <a:off x="323850" y="4422775"/>
            <a:ext cx="8820150" cy="1079500"/>
          </a:xfrm>
        </p:spPr>
        <p:txBody>
          <a:bodyPr/>
          <a:lstStyle/>
          <a:p>
            <a:r>
              <a:rPr lang="de-DE" dirty="0" err="1"/>
              <a:t>Physical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 smtClean="0"/>
              <a:t>biogeochemical</a:t>
            </a:r>
            <a:r>
              <a:rPr lang="de-DE" dirty="0" smtClean="0"/>
              <a:t> </a:t>
            </a:r>
            <a:r>
              <a:rPr lang="de-DE" dirty="0" err="1"/>
              <a:t>observations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recent</a:t>
            </a:r>
            <a:r>
              <a:rPr lang="de-DE" dirty="0"/>
              <a:t> </a:t>
            </a:r>
            <a:r>
              <a:rPr lang="de-DE" dirty="0" err="1"/>
              <a:t>cruises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tropical</a:t>
            </a:r>
            <a:r>
              <a:rPr lang="de-DE" dirty="0"/>
              <a:t> </a:t>
            </a:r>
            <a:r>
              <a:rPr lang="de-DE" dirty="0" err="1"/>
              <a:t>Atlantic</a:t>
            </a:r>
            <a:endParaRPr lang="de-DE" dirty="0" smtClean="0"/>
          </a:p>
        </p:txBody>
      </p:sp>
      <p:sp>
        <p:nvSpPr>
          <p:cNvPr id="4099" name="Untertitel 5"/>
          <p:cNvSpPr>
            <a:spLocks noGrp="1"/>
          </p:cNvSpPr>
          <p:nvPr>
            <p:ph type="subTitle" idx="1"/>
          </p:nvPr>
        </p:nvSpPr>
        <p:spPr>
          <a:xfrm>
            <a:off x="323850" y="5462588"/>
            <a:ext cx="8712200" cy="766762"/>
          </a:xfrm>
        </p:spPr>
        <p:txBody>
          <a:bodyPr/>
          <a:lstStyle/>
          <a:p>
            <a:r>
              <a:rPr lang="de-DE" dirty="0" smtClean="0"/>
              <a:t>Peter Brandt</a:t>
            </a:r>
          </a:p>
        </p:txBody>
      </p:sp>
      <p:sp>
        <p:nvSpPr>
          <p:cNvPr id="4100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80175"/>
            <a:ext cx="2133600" cy="333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/>
            <a:fld id="{0F832D0E-202D-4488-85C8-0B0DF7DF8742}" type="slidenum">
              <a:rPr lang="de-DE" smtClean="0">
                <a:solidFill>
                  <a:schemeClr val="hlink"/>
                </a:solidFill>
              </a:rPr>
              <a:pPr eaLnBrk="1" hangingPunct="1"/>
              <a:t>1</a:t>
            </a:fld>
            <a:endParaRPr lang="de-DE" smtClean="0">
              <a:solidFill>
                <a:schemeClr val="hlink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4b_Ke_T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" y="4371328"/>
            <a:ext cx="3312368" cy="24870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Eddy </a:t>
            </a:r>
            <a:r>
              <a:rPr lang="de-DE" dirty="0" err="1" smtClean="0"/>
              <a:t>Flux</a:t>
            </a:r>
            <a:r>
              <a:rPr lang="de-DE" dirty="0" smtClean="0"/>
              <a:t> </a:t>
            </a:r>
            <a:r>
              <a:rPr lang="de-DE" dirty="0" err="1" smtClean="0"/>
              <a:t>Divergence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250825" y="1341438"/>
            <a:ext cx="2304951" cy="4824412"/>
          </a:xfrm>
        </p:spPr>
        <p:txBody>
          <a:bodyPr/>
          <a:lstStyle/>
          <a:p>
            <a:r>
              <a:rPr lang="de-DE" sz="2000" dirty="0"/>
              <a:t>O</a:t>
            </a:r>
            <a:r>
              <a:rPr lang="de-DE" sz="2000" dirty="0" smtClean="0"/>
              <a:t>xygen </a:t>
            </a:r>
            <a:r>
              <a:rPr lang="de-DE" sz="2000" dirty="0" err="1" smtClean="0"/>
              <a:t>supply</a:t>
            </a:r>
            <a:r>
              <a:rPr lang="de-DE" sz="2000" dirty="0" smtClean="0"/>
              <a:t> due </a:t>
            </a:r>
            <a:r>
              <a:rPr lang="de-DE" sz="2000" dirty="0" err="1" smtClean="0"/>
              <a:t>to</a:t>
            </a:r>
            <a:r>
              <a:rPr lang="de-DE" sz="2000" dirty="0" smtClean="0"/>
              <a:t> meridional </a:t>
            </a:r>
            <a:r>
              <a:rPr lang="de-DE" sz="2000" dirty="0" err="1" smtClean="0"/>
              <a:t>eddy</a:t>
            </a:r>
            <a:r>
              <a:rPr lang="de-DE" sz="2000" dirty="0" smtClean="0"/>
              <a:t> </a:t>
            </a:r>
            <a:r>
              <a:rPr lang="de-DE" sz="2000" dirty="0" err="1" smtClean="0"/>
              <a:t>flux</a:t>
            </a:r>
            <a:endParaRPr lang="de-DE" sz="2000" dirty="0" smtClean="0"/>
          </a:p>
          <a:p>
            <a:r>
              <a:rPr lang="de-DE" sz="2000" dirty="0" err="1" smtClean="0"/>
              <a:t>Upper</a:t>
            </a:r>
            <a:r>
              <a:rPr lang="de-DE" sz="2000" dirty="0" smtClean="0"/>
              <a:t> 300-400m </a:t>
            </a:r>
            <a:r>
              <a:rPr lang="de-DE" sz="2000" dirty="0" err="1" smtClean="0"/>
              <a:t>dominated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zonal </a:t>
            </a:r>
            <a:r>
              <a:rPr lang="de-DE" sz="2000" dirty="0" err="1" smtClean="0"/>
              <a:t>jets</a:t>
            </a:r>
            <a:endParaRPr lang="de-DE" sz="2000" dirty="0" smtClean="0"/>
          </a:p>
          <a:p>
            <a:pPr marL="0" indent="0">
              <a:buNone/>
            </a:pPr>
            <a:endParaRPr lang="de-DE" sz="2000" dirty="0"/>
          </a:p>
        </p:txBody>
      </p:sp>
      <p:pic>
        <p:nvPicPr>
          <p:cNvPr id="3" name="Bild 2" descr="5_lateral_O2_flux_div_depth_mea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r="6887"/>
          <a:stretch/>
        </p:blipFill>
        <p:spPr>
          <a:xfrm>
            <a:off x="2555776" y="1328724"/>
            <a:ext cx="6523192" cy="5432166"/>
          </a:xfrm>
          <a:prstGeom prst="rect">
            <a:avLst/>
          </a:prstGeom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5508625" y="-38100"/>
            <a:ext cx="36353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000" dirty="0"/>
              <a:t>Ventilation Processes</a:t>
            </a:r>
            <a:endParaRPr lang="de-DE" sz="1000" b="1" dirty="0">
              <a:solidFill>
                <a:schemeClr val="hlink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555776" y="6513620"/>
            <a:ext cx="6588224" cy="360362"/>
          </a:xfrm>
          <a:prstGeom prst="rect">
            <a:avLst/>
          </a:prstGeom>
          <a:solidFill>
            <a:srgbClr val="1964AE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>
                <a:solidFill>
                  <a:schemeClr val="bg1"/>
                </a:solidFill>
              </a:rPr>
              <a:t>Hahn et al. 2014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1584" y="4053570"/>
            <a:ext cx="2536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Meridional </a:t>
            </a:r>
            <a:r>
              <a:rPr lang="de-DE" sz="1600" dirty="0" err="1" smtClean="0"/>
              <a:t>eddy</a:t>
            </a:r>
            <a:r>
              <a:rPr lang="de-DE" sz="1600" dirty="0" smtClean="0"/>
              <a:t> </a:t>
            </a:r>
            <a:r>
              <a:rPr lang="de-DE" sz="1600" dirty="0" err="1" smtClean="0"/>
              <a:t>diffusivity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83238629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07504" y="6165304"/>
            <a:ext cx="9036496" cy="563364"/>
          </a:xfrm>
          <a:prstGeom prst="rect">
            <a:avLst/>
          </a:prstGeom>
          <a:solidFill>
            <a:srgbClr val="1964AE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>
                <a:solidFill>
                  <a:schemeClr val="bg1"/>
                </a:solidFill>
              </a:rPr>
              <a:t>Tim Fischer,</a:t>
            </a:r>
          </a:p>
          <a:p>
            <a:r>
              <a:rPr lang="de-DE" dirty="0" err="1" smtClean="0">
                <a:solidFill>
                  <a:schemeClr val="bg1"/>
                </a:solidFill>
              </a:rPr>
              <a:t>PhD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thesis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Grafik 1" descr="seamountADCP.png"/>
          <p:cNvPicPr>
            <a:picLocks noChangeAspect="1"/>
          </p:cNvPicPr>
          <p:nvPr/>
        </p:nvPicPr>
        <p:blipFill>
          <a:blip r:embed="rId2" cstate="print"/>
          <a:srcRect t="63962" r="33351"/>
          <a:stretch>
            <a:fillRect/>
          </a:stretch>
        </p:blipFill>
        <p:spPr>
          <a:xfrm>
            <a:off x="2071363" y="1412776"/>
            <a:ext cx="7050404" cy="5395429"/>
          </a:xfrm>
          <a:prstGeom prst="rect">
            <a:avLst/>
          </a:prstGeom>
        </p:spPr>
      </p:pic>
      <p:cxnSp>
        <p:nvCxnSpPr>
          <p:cNvPr id="4" name="Gerade Verbindung 3"/>
          <p:cNvCxnSpPr/>
          <p:nvPr/>
        </p:nvCxnSpPr>
        <p:spPr>
          <a:xfrm>
            <a:off x="6025423" y="6597352"/>
            <a:ext cx="10801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7177551" y="6402814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2000 m </a:t>
            </a:r>
            <a:r>
              <a:rPr lang="de-DE" sz="1600" b="1" dirty="0" err="1" smtClean="0"/>
              <a:t>contour</a:t>
            </a:r>
            <a:endParaRPr lang="de-DE" sz="16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3059440" y="1412776"/>
            <a:ext cx="46805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/>
              <a:t>   </a:t>
            </a:r>
            <a:r>
              <a:rPr lang="de-DE" sz="1600" b="1" dirty="0" err="1" smtClean="0"/>
              <a:t>Diffusivity</a:t>
            </a:r>
            <a:r>
              <a:rPr lang="de-DE" sz="1600" b="1" dirty="0" smtClean="0"/>
              <a:t> K </a:t>
            </a:r>
            <a:r>
              <a:rPr lang="de-DE" sz="1600" b="1" dirty="0" err="1" smtClean="0"/>
              <a:t>estimated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from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vmADCP</a:t>
            </a:r>
            <a:endParaRPr lang="de-DE" sz="1600" b="1" dirty="0"/>
          </a:p>
        </p:txBody>
      </p:sp>
      <p:cxnSp>
        <p:nvCxnSpPr>
          <p:cNvPr id="10" name="Gerade Verbindung 9"/>
          <p:cNvCxnSpPr/>
          <p:nvPr/>
        </p:nvCxnSpPr>
        <p:spPr>
          <a:xfrm>
            <a:off x="5881407" y="3861048"/>
            <a:ext cx="0" cy="288032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H="1">
            <a:off x="5377351" y="4157464"/>
            <a:ext cx="504056" cy="639688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5377351" y="4797152"/>
            <a:ext cx="0" cy="216024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2785063" y="6597352"/>
            <a:ext cx="1224136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2785063" y="6597352"/>
            <a:ext cx="1224136" cy="0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4081207" y="6402814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/>
              <a:t>Glider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track</a:t>
            </a:r>
            <a:r>
              <a:rPr lang="de-DE" sz="1600" b="1" dirty="0" smtClean="0"/>
              <a:t> 2014</a:t>
            </a:r>
            <a:endParaRPr lang="de-DE" sz="1600" b="1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250825" y="1341438"/>
            <a:ext cx="2088927" cy="4824412"/>
          </a:xfrm>
        </p:spPr>
        <p:txBody>
          <a:bodyPr/>
          <a:lstStyle/>
          <a:p>
            <a:r>
              <a:rPr lang="de-DE" sz="2000" dirty="0"/>
              <a:t>Diapycnal </a:t>
            </a:r>
            <a:r>
              <a:rPr lang="de-DE" sz="2000" dirty="0" err="1" smtClean="0"/>
              <a:t>diffusivity</a:t>
            </a:r>
            <a:r>
              <a:rPr lang="de-DE" sz="2000" dirty="0"/>
              <a:t> </a:t>
            </a:r>
            <a:r>
              <a:rPr lang="de-DE" sz="2000" dirty="0" err="1" smtClean="0"/>
              <a:t>derived</a:t>
            </a:r>
            <a:r>
              <a:rPr lang="de-DE" sz="2000" dirty="0" smtClean="0"/>
              <a:t> </a:t>
            </a:r>
            <a:r>
              <a:rPr lang="de-DE" sz="2000" dirty="0" err="1"/>
              <a:t>from</a:t>
            </a:r>
            <a:r>
              <a:rPr lang="de-DE" sz="2000" dirty="0"/>
              <a:t> ADCP </a:t>
            </a:r>
            <a:r>
              <a:rPr lang="de-DE" sz="2000" dirty="0" err="1"/>
              <a:t>estimated</a:t>
            </a:r>
            <a:r>
              <a:rPr lang="de-DE" sz="2000" dirty="0"/>
              <a:t> </a:t>
            </a:r>
            <a:r>
              <a:rPr lang="de-DE" sz="2000" dirty="0" err="1"/>
              <a:t>shear</a:t>
            </a:r>
            <a:r>
              <a:rPr lang="de-DE" sz="2000" dirty="0"/>
              <a:t> </a:t>
            </a:r>
            <a:r>
              <a:rPr lang="de-DE" sz="2000" dirty="0" err="1"/>
              <a:t>levels</a:t>
            </a:r>
            <a:r>
              <a:rPr lang="de-DE" sz="2000" dirty="0" smtClean="0"/>
              <a:t>.</a:t>
            </a:r>
            <a:endParaRPr lang="de-DE" sz="2000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Enhanced </a:t>
            </a:r>
            <a:r>
              <a:rPr lang="de-DE" dirty="0" err="1"/>
              <a:t>mixing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vicinity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Sierra Leone </a:t>
            </a:r>
            <a:r>
              <a:rPr lang="de-DE" dirty="0" err="1"/>
              <a:t>Rise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208325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251520" y="6512250"/>
            <a:ext cx="8892480" cy="360040"/>
          </a:xfrm>
          <a:prstGeom prst="rect">
            <a:avLst/>
          </a:prstGeom>
          <a:solidFill>
            <a:srgbClr val="1964AE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>
                <a:solidFill>
                  <a:schemeClr val="bg1"/>
                </a:solidFill>
              </a:rPr>
              <a:t>Tim Fischer</a:t>
            </a:r>
          </a:p>
        </p:txBody>
      </p:sp>
      <p:grpSp>
        <p:nvGrpSpPr>
          <p:cNvPr id="38" name="Gruppieren 37"/>
          <p:cNvGrpSpPr/>
          <p:nvPr/>
        </p:nvGrpSpPr>
        <p:grpSpPr>
          <a:xfrm>
            <a:off x="937867" y="1218238"/>
            <a:ext cx="7954613" cy="5817700"/>
            <a:chOff x="180000" y="491620"/>
            <a:chExt cx="7954613" cy="5817700"/>
          </a:xfrm>
        </p:grpSpPr>
        <p:pic>
          <p:nvPicPr>
            <p:cNvPr id="4" name="Grafik 3" descr="strainlevel1.png"/>
            <p:cNvPicPr>
              <a:picLocks/>
            </p:cNvPicPr>
            <p:nvPr/>
          </p:nvPicPr>
          <p:blipFill>
            <a:blip r:embed="rId2" cstate="print"/>
            <a:srcRect l="16675" t="43763" r="13817" b="44100"/>
            <a:stretch>
              <a:fillRect/>
            </a:stretch>
          </p:blipFill>
          <p:spPr>
            <a:xfrm>
              <a:off x="3987640" y="1170000"/>
              <a:ext cx="2888616" cy="66173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sp>
          <p:nvSpPr>
            <p:cNvPr id="17" name="Freihandform 16"/>
            <p:cNvSpPr/>
            <p:nvPr/>
          </p:nvSpPr>
          <p:spPr>
            <a:xfrm>
              <a:off x="5292080" y="1628799"/>
              <a:ext cx="792088" cy="1453178"/>
            </a:xfrm>
            <a:custGeom>
              <a:avLst/>
              <a:gdLst>
                <a:gd name="connsiteX0" fmla="*/ 0 w 1690254"/>
                <a:gd name="connsiteY0" fmla="*/ 1355982 h 1605364"/>
                <a:gd name="connsiteX1" fmla="*/ 83127 w 1690254"/>
                <a:gd name="connsiteY1" fmla="*/ 1300564 h 1605364"/>
                <a:gd name="connsiteX2" fmla="*/ 124691 w 1690254"/>
                <a:gd name="connsiteY2" fmla="*/ 1272855 h 1605364"/>
                <a:gd name="connsiteX3" fmla="*/ 180109 w 1690254"/>
                <a:gd name="connsiteY3" fmla="*/ 1217437 h 1605364"/>
                <a:gd name="connsiteX4" fmla="*/ 235527 w 1690254"/>
                <a:gd name="connsiteY4" fmla="*/ 1134310 h 1605364"/>
                <a:gd name="connsiteX5" fmla="*/ 304800 w 1690254"/>
                <a:gd name="connsiteY5" fmla="*/ 1023473 h 1605364"/>
                <a:gd name="connsiteX6" fmla="*/ 346363 w 1690254"/>
                <a:gd name="connsiteY6" fmla="*/ 940346 h 1605364"/>
                <a:gd name="connsiteX7" fmla="*/ 374072 w 1690254"/>
                <a:gd name="connsiteY7" fmla="*/ 857219 h 1605364"/>
                <a:gd name="connsiteX8" fmla="*/ 401781 w 1690254"/>
                <a:gd name="connsiteY8" fmla="*/ 815655 h 1605364"/>
                <a:gd name="connsiteX9" fmla="*/ 457200 w 1690254"/>
                <a:gd name="connsiteY9" fmla="*/ 690964 h 1605364"/>
                <a:gd name="connsiteX10" fmla="*/ 484909 w 1690254"/>
                <a:gd name="connsiteY10" fmla="*/ 580128 h 1605364"/>
                <a:gd name="connsiteX11" fmla="*/ 498763 w 1690254"/>
                <a:gd name="connsiteY11" fmla="*/ 524710 h 1605364"/>
                <a:gd name="connsiteX12" fmla="*/ 512618 w 1690254"/>
                <a:gd name="connsiteY12" fmla="*/ 413873 h 1605364"/>
                <a:gd name="connsiteX13" fmla="*/ 526472 w 1690254"/>
                <a:gd name="connsiteY13" fmla="*/ 372310 h 1605364"/>
                <a:gd name="connsiteX14" fmla="*/ 540327 w 1690254"/>
                <a:gd name="connsiteY14" fmla="*/ 303037 h 1605364"/>
                <a:gd name="connsiteX15" fmla="*/ 554181 w 1690254"/>
                <a:gd name="connsiteY15" fmla="*/ 247619 h 1605364"/>
                <a:gd name="connsiteX16" fmla="*/ 581891 w 1690254"/>
                <a:gd name="connsiteY16" fmla="*/ 95219 h 1605364"/>
                <a:gd name="connsiteX17" fmla="*/ 595745 w 1690254"/>
                <a:gd name="connsiteY17" fmla="*/ 39801 h 1605364"/>
                <a:gd name="connsiteX18" fmla="*/ 762000 w 1690254"/>
                <a:gd name="connsiteY18" fmla="*/ 25946 h 1605364"/>
                <a:gd name="connsiteX19" fmla="*/ 803563 w 1690254"/>
                <a:gd name="connsiteY19" fmla="*/ 12092 h 1605364"/>
                <a:gd name="connsiteX20" fmla="*/ 983672 w 1690254"/>
                <a:gd name="connsiteY20" fmla="*/ 25946 h 1605364"/>
                <a:gd name="connsiteX21" fmla="*/ 1025236 w 1690254"/>
                <a:gd name="connsiteY21" fmla="*/ 39801 h 1605364"/>
                <a:gd name="connsiteX22" fmla="*/ 1094509 w 1690254"/>
                <a:gd name="connsiteY22" fmla="*/ 53655 h 1605364"/>
                <a:gd name="connsiteX23" fmla="*/ 1136072 w 1690254"/>
                <a:gd name="connsiteY23" fmla="*/ 81364 h 1605364"/>
                <a:gd name="connsiteX24" fmla="*/ 1149927 w 1690254"/>
                <a:gd name="connsiteY24" fmla="*/ 122928 h 1605364"/>
                <a:gd name="connsiteX25" fmla="*/ 1177636 w 1690254"/>
                <a:gd name="connsiteY25" fmla="*/ 164492 h 1605364"/>
                <a:gd name="connsiteX26" fmla="*/ 1191491 w 1690254"/>
                <a:gd name="connsiteY26" fmla="*/ 330746 h 1605364"/>
                <a:gd name="connsiteX27" fmla="*/ 1205345 w 1690254"/>
                <a:gd name="connsiteY27" fmla="*/ 372310 h 1605364"/>
                <a:gd name="connsiteX28" fmla="*/ 1219200 w 1690254"/>
                <a:gd name="connsiteY28" fmla="*/ 427728 h 1605364"/>
                <a:gd name="connsiteX29" fmla="*/ 1233054 w 1690254"/>
                <a:gd name="connsiteY29" fmla="*/ 469292 h 1605364"/>
                <a:gd name="connsiteX30" fmla="*/ 1260763 w 1690254"/>
                <a:gd name="connsiteY30" fmla="*/ 580128 h 1605364"/>
                <a:gd name="connsiteX31" fmla="*/ 1288472 w 1690254"/>
                <a:gd name="connsiteY31" fmla="*/ 663255 h 1605364"/>
                <a:gd name="connsiteX32" fmla="*/ 1302327 w 1690254"/>
                <a:gd name="connsiteY32" fmla="*/ 704819 h 1605364"/>
                <a:gd name="connsiteX33" fmla="*/ 1316181 w 1690254"/>
                <a:gd name="connsiteY33" fmla="*/ 760237 h 1605364"/>
                <a:gd name="connsiteX34" fmla="*/ 1330036 w 1690254"/>
                <a:gd name="connsiteY34" fmla="*/ 801801 h 1605364"/>
                <a:gd name="connsiteX35" fmla="*/ 1357745 w 1690254"/>
                <a:gd name="connsiteY35" fmla="*/ 926492 h 1605364"/>
                <a:gd name="connsiteX36" fmla="*/ 1371600 w 1690254"/>
                <a:gd name="connsiteY36" fmla="*/ 968055 h 1605364"/>
                <a:gd name="connsiteX37" fmla="*/ 1454727 w 1690254"/>
                <a:gd name="connsiteY37" fmla="*/ 1078892 h 1605364"/>
                <a:gd name="connsiteX38" fmla="*/ 1482436 w 1690254"/>
                <a:gd name="connsiteY38" fmla="*/ 1162019 h 1605364"/>
                <a:gd name="connsiteX39" fmla="*/ 1537854 w 1690254"/>
                <a:gd name="connsiteY39" fmla="*/ 1231292 h 1605364"/>
                <a:gd name="connsiteX40" fmla="*/ 1565563 w 1690254"/>
                <a:gd name="connsiteY40" fmla="*/ 1272855 h 1605364"/>
                <a:gd name="connsiteX41" fmla="*/ 1607127 w 1690254"/>
                <a:gd name="connsiteY41" fmla="*/ 1314419 h 1605364"/>
                <a:gd name="connsiteX42" fmla="*/ 1690254 w 1690254"/>
                <a:gd name="connsiteY42" fmla="*/ 1369837 h 1605364"/>
                <a:gd name="connsiteX43" fmla="*/ 1676400 w 1690254"/>
                <a:gd name="connsiteY43" fmla="*/ 1411401 h 1605364"/>
                <a:gd name="connsiteX44" fmla="*/ 1620981 w 1690254"/>
                <a:gd name="connsiteY44" fmla="*/ 1425255 h 1605364"/>
                <a:gd name="connsiteX45" fmla="*/ 1496291 w 1690254"/>
                <a:gd name="connsiteY45" fmla="*/ 1466819 h 1605364"/>
                <a:gd name="connsiteX46" fmla="*/ 1413163 w 1690254"/>
                <a:gd name="connsiteY46" fmla="*/ 1494528 h 1605364"/>
                <a:gd name="connsiteX47" fmla="*/ 1371600 w 1690254"/>
                <a:gd name="connsiteY47" fmla="*/ 1508382 h 1605364"/>
                <a:gd name="connsiteX48" fmla="*/ 1343891 w 1690254"/>
                <a:gd name="connsiteY48" fmla="*/ 1536092 h 1605364"/>
                <a:gd name="connsiteX49" fmla="*/ 1233054 w 1690254"/>
                <a:gd name="connsiteY49" fmla="*/ 1563801 h 1605364"/>
                <a:gd name="connsiteX50" fmla="*/ 1191491 w 1690254"/>
                <a:gd name="connsiteY50" fmla="*/ 1577655 h 1605364"/>
                <a:gd name="connsiteX51" fmla="*/ 983672 w 1690254"/>
                <a:gd name="connsiteY51" fmla="*/ 1605364 h 1605364"/>
                <a:gd name="connsiteX52" fmla="*/ 429491 w 1690254"/>
                <a:gd name="connsiteY52" fmla="*/ 1591510 h 1605364"/>
                <a:gd name="connsiteX53" fmla="*/ 304800 w 1690254"/>
                <a:gd name="connsiteY53" fmla="*/ 1549946 h 1605364"/>
                <a:gd name="connsiteX54" fmla="*/ 263236 w 1690254"/>
                <a:gd name="connsiteY54" fmla="*/ 1536092 h 1605364"/>
                <a:gd name="connsiteX55" fmla="*/ 193963 w 1690254"/>
                <a:gd name="connsiteY55" fmla="*/ 1494528 h 1605364"/>
                <a:gd name="connsiteX56" fmla="*/ 152400 w 1690254"/>
                <a:gd name="connsiteY56" fmla="*/ 1466819 h 1605364"/>
                <a:gd name="connsiteX57" fmla="*/ 69272 w 1690254"/>
                <a:gd name="connsiteY57" fmla="*/ 1439110 h 1605364"/>
                <a:gd name="connsiteX58" fmla="*/ 27709 w 1690254"/>
                <a:gd name="connsiteY58" fmla="*/ 1411401 h 1605364"/>
                <a:gd name="connsiteX59" fmla="*/ 13854 w 1690254"/>
                <a:gd name="connsiteY59" fmla="*/ 1369837 h 1605364"/>
                <a:gd name="connsiteX60" fmla="*/ 0 w 1690254"/>
                <a:gd name="connsiteY60" fmla="*/ 1355982 h 1605364"/>
                <a:gd name="connsiteX0" fmla="*/ 0 w 1690254"/>
                <a:gd name="connsiteY0" fmla="*/ 1355982 h 1605364"/>
                <a:gd name="connsiteX1" fmla="*/ 83127 w 1690254"/>
                <a:gd name="connsiteY1" fmla="*/ 1300564 h 1605364"/>
                <a:gd name="connsiteX2" fmla="*/ 124691 w 1690254"/>
                <a:gd name="connsiteY2" fmla="*/ 1272855 h 1605364"/>
                <a:gd name="connsiteX3" fmla="*/ 180109 w 1690254"/>
                <a:gd name="connsiteY3" fmla="*/ 1217437 h 1605364"/>
                <a:gd name="connsiteX4" fmla="*/ 235527 w 1690254"/>
                <a:gd name="connsiteY4" fmla="*/ 1134310 h 1605364"/>
                <a:gd name="connsiteX5" fmla="*/ 304800 w 1690254"/>
                <a:gd name="connsiteY5" fmla="*/ 1023473 h 1605364"/>
                <a:gd name="connsiteX6" fmla="*/ 346363 w 1690254"/>
                <a:gd name="connsiteY6" fmla="*/ 940346 h 1605364"/>
                <a:gd name="connsiteX7" fmla="*/ 374072 w 1690254"/>
                <a:gd name="connsiteY7" fmla="*/ 857219 h 1605364"/>
                <a:gd name="connsiteX8" fmla="*/ 401781 w 1690254"/>
                <a:gd name="connsiteY8" fmla="*/ 815655 h 1605364"/>
                <a:gd name="connsiteX9" fmla="*/ 457200 w 1690254"/>
                <a:gd name="connsiteY9" fmla="*/ 690964 h 1605364"/>
                <a:gd name="connsiteX10" fmla="*/ 484909 w 1690254"/>
                <a:gd name="connsiteY10" fmla="*/ 580128 h 1605364"/>
                <a:gd name="connsiteX11" fmla="*/ 498763 w 1690254"/>
                <a:gd name="connsiteY11" fmla="*/ 524710 h 1605364"/>
                <a:gd name="connsiteX12" fmla="*/ 512618 w 1690254"/>
                <a:gd name="connsiteY12" fmla="*/ 413873 h 1605364"/>
                <a:gd name="connsiteX13" fmla="*/ 526472 w 1690254"/>
                <a:gd name="connsiteY13" fmla="*/ 372310 h 1605364"/>
                <a:gd name="connsiteX14" fmla="*/ 540327 w 1690254"/>
                <a:gd name="connsiteY14" fmla="*/ 303037 h 1605364"/>
                <a:gd name="connsiteX15" fmla="*/ 554181 w 1690254"/>
                <a:gd name="connsiteY15" fmla="*/ 247619 h 1605364"/>
                <a:gd name="connsiteX16" fmla="*/ 581891 w 1690254"/>
                <a:gd name="connsiteY16" fmla="*/ 95219 h 1605364"/>
                <a:gd name="connsiteX17" fmla="*/ 595745 w 1690254"/>
                <a:gd name="connsiteY17" fmla="*/ 39801 h 1605364"/>
                <a:gd name="connsiteX18" fmla="*/ 762000 w 1690254"/>
                <a:gd name="connsiteY18" fmla="*/ 25946 h 1605364"/>
                <a:gd name="connsiteX19" fmla="*/ 803563 w 1690254"/>
                <a:gd name="connsiteY19" fmla="*/ 12092 h 1605364"/>
                <a:gd name="connsiteX20" fmla="*/ 983672 w 1690254"/>
                <a:gd name="connsiteY20" fmla="*/ 25946 h 1605364"/>
                <a:gd name="connsiteX21" fmla="*/ 1025236 w 1690254"/>
                <a:gd name="connsiteY21" fmla="*/ 39801 h 1605364"/>
                <a:gd name="connsiteX22" fmla="*/ 1094509 w 1690254"/>
                <a:gd name="connsiteY22" fmla="*/ 53655 h 1605364"/>
                <a:gd name="connsiteX23" fmla="*/ 1136072 w 1690254"/>
                <a:gd name="connsiteY23" fmla="*/ 81364 h 1605364"/>
                <a:gd name="connsiteX24" fmla="*/ 1149927 w 1690254"/>
                <a:gd name="connsiteY24" fmla="*/ 122928 h 1605364"/>
                <a:gd name="connsiteX25" fmla="*/ 1177636 w 1690254"/>
                <a:gd name="connsiteY25" fmla="*/ 164492 h 1605364"/>
                <a:gd name="connsiteX26" fmla="*/ 1191491 w 1690254"/>
                <a:gd name="connsiteY26" fmla="*/ 330746 h 1605364"/>
                <a:gd name="connsiteX27" fmla="*/ 1205345 w 1690254"/>
                <a:gd name="connsiteY27" fmla="*/ 372310 h 1605364"/>
                <a:gd name="connsiteX28" fmla="*/ 1219200 w 1690254"/>
                <a:gd name="connsiteY28" fmla="*/ 427728 h 1605364"/>
                <a:gd name="connsiteX29" fmla="*/ 1233054 w 1690254"/>
                <a:gd name="connsiteY29" fmla="*/ 469292 h 1605364"/>
                <a:gd name="connsiteX30" fmla="*/ 1260763 w 1690254"/>
                <a:gd name="connsiteY30" fmla="*/ 580128 h 1605364"/>
                <a:gd name="connsiteX31" fmla="*/ 1288472 w 1690254"/>
                <a:gd name="connsiteY31" fmla="*/ 663255 h 1605364"/>
                <a:gd name="connsiteX32" fmla="*/ 1302327 w 1690254"/>
                <a:gd name="connsiteY32" fmla="*/ 704819 h 1605364"/>
                <a:gd name="connsiteX33" fmla="*/ 1316181 w 1690254"/>
                <a:gd name="connsiteY33" fmla="*/ 760237 h 1605364"/>
                <a:gd name="connsiteX34" fmla="*/ 1330036 w 1690254"/>
                <a:gd name="connsiteY34" fmla="*/ 801801 h 1605364"/>
                <a:gd name="connsiteX35" fmla="*/ 1357745 w 1690254"/>
                <a:gd name="connsiteY35" fmla="*/ 926492 h 1605364"/>
                <a:gd name="connsiteX36" fmla="*/ 1371600 w 1690254"/>
                <a:gd name="connsiteY36" fmla="*/ 968055 h 1605364"/>
                <a:gd name="connsiteX37" fmla="*/ 1454727 w 1690254"/>
                <a:gd name="connsiteY37" fmla="*/ 1078892 h 1605364"/>
                <a:gd name="connsiteX38" fmla="*/ 1482436 w 1690254"/>
                <a:gd name="connsiteY38" fmla="*/ 1162019 h 1605364"/>
                <a:gd name="connsiteX39" fmla="*/ 1537854 w 1690254"/>
                <a:gd name="connsiteY39" fmla="*/ 1231292 h 1605364"/>
                <a:gd name="connsiteX40" fmla="*/ 1565563 w 1690254"/>
                <a:gd name="connsiteY40" fmla="*/ 1272855 h 1605364"/>
                <a:gd name="connsiteX41" fmla="*/ 1607127 w 1690254"/>
                <a:gd name="connsiteY41" fmla="*/ 1314419 h 1605364"/>
                <a:gd name="connsiteX42" fmla="*/ 1690254 w 1690254"/>
                <a:gd name="connsiteY42" fmla="*/ 1369837 h 1605364"/>
                <a:gd name="connsiteX43" fmla="*/ 1676400 w 1690254"/>
                <a:gd name="connsiteY43" fmla="*/ 1411401 h 1605364"/>
                <a:gd name="connsiteX44" fmla="*/ 1620981 w 1690254"/>
                <a:gd name="connsiteY44" fmla="*/ 1425255 h 1605364"/>
                <a:gd name="connsiteX45" fmla="*/ 1496291 w 1690254"/>
                <a:gd name="connsiteY45" fmla="*/ 1466819 h 1605364"/>
                <a:gd name="connsiteX46" fmla="*/ 1413163 w 1690254"/>
                <a:gd name="connsiteY46" fmla="*/ 1494528 h 1605364"/>
                <a:gd name="connsiteX47" fmla="*/ 1371600 w 1690254"/>
                <a:gd name="connsiteY47" fmla="*/ 1508382 h 1605364"/>
                <a:gd name="connsiteX48" fmla="*/ 1343891 w 1690254"/>
                <a:gd name="connsiteY48" fmla="*/ 1536092 h 1605364"/>
                <a:gd name="connsiteX49" fmla="*/ 1233054 w 1690254"/>
                <a:gd name="connsiteY49" fmla="*/ 1563801 h 1605364"/>
                <a:gd name="connsiteX50" fmla="*/ 1191491 w 1690254"/>
                <a:gd name="connsiteY50" fmla="*/ 1577655 h 1605364"/>
                <a:gd name="connsiteX51" fmla="*/ 983672 w 1690254"/>
                <a:gd name="connsiteY51" fmla="*/ 1605364 h 1605364"/>
                <a:gd name="connsiteX52" fmla="*/ 429491 w 1690254"/>
                <a:gd name="connsiteY52" fmla="*/ 1591510 h 1605364"/>
                <a:gd name="connsiteX53" fmla="*/ 304800 w 1690254"/>
                <a:gd name="connsiteY53" fmla="*/ 1549946 h 1605364"/>
                <a:gd name="connsiteX54" fmla="*/ 307319 w 1690254"/>
                <a:gd name="connsiteY54" fmla="*/ 1528918 h 1605364"/>
                <a:gd name="connsiteX55" fmla="*/ 193963 w 1690254"/>
                <a:gd name="connsiteY55" fmla="*/ 1494528 h 1605364"/>
                <a:gd name="connsiteX56" fmla="*/ 152400 w 1690254"/>
                <a:gd name="connsiteY56" fmla="*/ 1466819 h 1605364"/>
                <a:gd name="connsiteX57" fmla="*/ 69272 w 1690254"/>
                <a:gd name="connsiteY57" fmla="*/ 1439110 h 1605364"/>
                <a:gd name="connsiteX58" fmla="*/ 27709 w 1690254"/>
                <a:gd name="connsiteY58" fmla="*/ 1411401 h 1605364"/>
                <a:gd name="connsiteX59" fmla="*/ 13854 w 1690254"/>
                <a:gd name="connsiteY59" fmla="*/ 1369837 h 1605364"/>
                <a:gd name="connsiteX60" fmla="*/ 0 w 1690254"/>
                <a:gd name="connsiteY60" fmla="*/ 1355982 h 1605364"/>
                <a:gd name="connsiteX0" fmla="*/ 0 w 1690254"/>
                <a:gd name="connsiteY0" fmla="*/ 1355982 h 1605364"/>
                <a:gd name="connsiteX1" fmla="*/ 83127 w 1690254"/>
                <a:gd name="connsiteY1" fmla="*/ 1300564 h 1605364"/>
                <a:gd name="connsiteX2" fmla="*/ 124691 w 1690254"/>
                <a:gd name="connsiteY2" fmla="*/ 1272855 h 1605364"/>
                <a:gd name="connsiteX3" fmla="*/ 180109 w 1690254"/>
                <a:gd name="connsiteY3" fmla="*/ 1217437 h 1605364"/>
                <a:gd name="connsiteX4" fmla="*/ 235527 w 1690254"/>
                <a:gd name="connsiteY4" fmla="*/ 1134310 h 1605364"/>
                <a:gd name="connsiteX5" fmla="*/ 304800 w 1690254"/>
                <a:gd name="connsiteY5" fmla="*/ 1023473 h 1605364"/>
                <a:gd name="connsiteX6" fmla="*/ 346363 w 1690254"/>
                <a:gd name="connsiteY6" fmla="*/ 940346 h 1605364"/>
                <a:gd name="connsiteX7" fmla="*/ 374072 w 1690254"/>
                <a:gd name="connsiteY7" fmla="*/ 857219 h 1605364"/>
                <a:gd name="connsiteX8" fmla="*/ 401781 w 1690254"/>
                <a:gd name="connsiteY8" fmla="*/ 815655 h 1605364"/>
                <a:gd name="connsiteX9" fmla="*/ 457200 w 1690254"/>
                <a:gd name="connsiteY9" fmla="*/ 690964 h 1605364"/>
                <a:gd name="connsiteX10" fmla="*/ 484909 w 1690254"/>
                <a:gd name="connsiteY10" fmla="*/ 580128 h 1605364"/>
                <a:gd name="connsiteX11" fmla="*/ 498763 w 1690254"/>
                <a:gd name="connsiteY11" fmla="*/ 524710 h 1605364"/>
                <a:gd name="connsiteX12" fmla="*/ 512618 w 1690254"/>
                <a:gd name="connsiteY12" fmla="*/ 413873 h 1605364"/>
                <a:gd name="connsiteX13" fmla="*/ 526472 w 1690254"/>
                <a:gd name="connsiteY13" fmla="*/ 372310 h 1605364"/>
                <a:gd name="connsiteX14" fmla="*/ 540327 w 1690254"/>
                <a:gd name="connsiteY14" fmla="*/ 303037 h 1605364"/>
                <a:gd name="connsiteX15" fmla="*/ 554181 w 1690254"/>
                <a:gd name="connsiteY15" fmla="*/ 247619 h 1605364"/>
                <a:gd name="connsiteX16" fmla="*/ 581891 w 1690254"/>
                <a:gd name="connsiteY16" fmla="*/ 95219 h 1605364"/>
                <a:gd name="connsiteX17" fmla="*/ 595745 w 1690254"/>
                <a:gd name="connsiteY17" fmla="*/ 39801 h 1605364"/>
                <a:gd name="connsiteX18" fmla="*/ 762000 w 1690254"/>
                <a:gd name="connsiteY18" fmla="*/ 25946 h 1605364"/>
                <a:gd name="connsiteX19" fmla="*/ 803563 w 1690254"/>
                <a:gd name="connsiteY19" fmla="*/ 12092 h 1605364"/>
                <a:gd name="connsiteX20" fmla="*/ 983672 w 1690254"/>
                <a:gd name="connsiteY20" fmla="*/ 25946 h 1605364"/>
                <a:gd name="connsiteX21" fmla="*/ 1025236 w 1690254"/>
                <a:gd name="connsiteY21" fmla="*/ 39801 h 1605364"/>
                <a:gd name="connsiteX22" fmla="*/ 1094509 w 1690254"/>
                <a:gd name="connsiteY22" fmla="*/ 53655 h 1605364"/>
                <a:gd name="connsiteX23" fmla="*/ 1136072 w 1690254"/>
                <a:gd name="connsiteY23" fmla="*/ 81364 h 1605364"/>
                <a:gd name="connsiteX24" fmla="*/ 1149927 w 1690254"/>
                <a:gd name="connsiteY24" fmla="*/ 122928 h 1605364"/>
                <a:gd name="connsiteX25" fmla="*/ 1177636 w 1690254"/>
                <a:gd name="connsiteY25" fmla="*/ 164492 h 1605364"/>
                <a:gd name="connsiteX26" fmla="*/ 1191491 w 1690254"/>
                <a:gd name="connsiteY26" fmla="*/ 330746 h 1605364"/>
                <a:gd name="connsiteX27" fmla="*/ 1205345 w 1690254"/>
                <a:gd name="connsiteY27" fmla="*/ 372310 h 1605364"/>
                <a:gd name="connsiteX28" fmla="*/ 1219200 w 1690254"/>
                <a:gd name="connsiteY28" fmla="*/ 427728 h 1605364"/>
                <a:gd name="connsiteX29" fmla="*/ 1233054 w 1690254"/>
                <a:gd name="connsiteY29" fmla="*/ 469292 h 1605364"/>
                <a:gd name="connsiteX30" fmla="*/ 1260763 w 1690254"/>
                <a:gd name="connsiteY30" fmla="*/ 580128 h 1605364"/>
                <a:gd name="connsiteX31" fmla="*/ 1288472 w 1690254"/>
                <a:gd name="connsiteY31" fmla="*/ 663255 h 1605364"/>
                <a:gd name="connsiteX32" fmla="*/ 1302327 w 1690254"/>
                <a:gd name="connsiteY32" fmla="*/ 704819 h 1605364"/>
                <a:gd name="connsiteX33" fmla="*/ 1316181 w 1690254"/>
                <a:gd name="connsiteY33" fmla="*/ 760237 h 1605364"/>
                <a:gd name="connsiteX34" fmla="*/ 1330036 w 1690254"/>
                <a:gd name="connsiteY34" fmla="*/ 801801 h 1605364"/>
                <a:gd name="connsiteX35" fmla="*/ 1357745 w 1690254"/>
                <a:gd name="connsiteY35" fmla="*/ 926492 h 1605364"/>
                <a:gd name="connsiteX36" fmla="*/ 1371600 w 1690254"/>
                <a:gd name="connsiteY36" fmla="*/ 968055 h 1605364"/>
                <a:gd name="connsiteX37" fmla="*/ 1454727 w 1690254"/>
                <a:gd name="connsiteY37" fmla="*/ 1078892 h 1605364"/>
                <a:gd name="connsiteX38" fmla="*/ 1482436 w 1690254"/>
                <a:gd name="connsiteY38" fmla="*/ 1162019 h 1605364"/>
                <a:gd name="connsiteX39" fmla="*/ 1537854 w 1690254"/>
                <a:gd name="connsiteY39" fmla="*/ 1231292 h 1605364"/>
                <a:gd name="connsiteX40" fmla="*/ 1565563 w 1690254"/>
                <a:gd name="connsiteY40" fmla="*/ 1272855 h 1605364"/>
                <a:gd name="connsiteX41" fmla="*/ 1607127 w 1690254"/>
                <a:gd name="connsiteY41" fmla="*/ 1314419 h 1605364"/>
                <a:gd name="connsiteX42" fmla="*/ 1690254 w 1690254"/>
                <a:gd name="connsiteY42" fmla="*/ 1369837 h 1605364"/>
                <a:gd name="connsiteX43" fmla="*/ 1676400 w 1690254"/>
                <a:gd name="connsiteY43" fmla="*/ 1411401 h 1605364"/>
                <a:gd name="connsiteX44" fmla="*/ 1620981 w 1690254"/>
                <a:gd name="connsiteY44" fmla="*/ 1425255 h 1605364"/>
                <a:gd name="connsiteX45" fmla="*/ 1496291 w 1690254"/>
                <a:gd name="connsiteY45" fmla="*/ 1466819 h 1605364"/>
                <a:gd name="connsiteX46" fmla="*/ 1413163 w 1690254"/>
                <a:gd name="connsiteY46" fmla="*/ 1494528 h 1605364"/>
                <a:gd name="connsiteX47" fmla="*/ 1371600 w 1690254"/>
                <a:gd name="connsiteY47" fmla="*/ 1508382 h 1605364"/>
                <a:gd name="connsiteX48" fmla="*/ 1343891 w 1690254"/>
                <a:gd name="connsiteY48" fmla="*/ 1536092 h 1605364"/>
                <a:gd name="connsiteX49" fmla="*/ 1233054 w 1690254"/>
                <a:gd name="connsiteY49" fmla="*/ 1563801 h 1605364"/>
                <a:gd name="connsiteX50" fmla="*/ 1191491 w 1690254"/>
                <a:gd name="connsiteY50" fmla="*/ 1577655 h 1605364"/>
                <a:gd name="connsiteX51" fmla="*/ 983672 w 1690254"/>
                <a:gd name="connsiteY51" fmla="*/ 1605364 h 1605364"/>
                <a:gd name="connsiteX52" fmla="*/ 429491 w 1690254"/>
                <a:gd name="connsiteY52" fmla="*/ 1591510 h 1605364"/>
                <a:gd name="connsiteX53" fmla="*/ 460978 w 1690254"/>
                <a:gd name="connsiteY53" fmla="*/ 1528918 h 1605364"/>
                <a:gd name="connsiteX54" fmla="*/ 307319 w 1690254"/>
                <a:gd name="connsiteY54" fmla="*/ 1528918 h 1605364"/>
                <a:gd name="connsiteX55" fmla="*/ 193963 w 1690254"/>
                <a:gd name="connsiteY55" fmla="*/ 1494528 h 1605364"/>
                <a:gd name="connsiteX56" fmla="*/ 152400 w 1690254"/>
                <a:gd name="connsiteY56" fmla="*/ 1466819 h 1605364"/>
                <a:gd name="connsiteX57" fmla="*/ 69272 w 1690254"/>
                <a:gd name="connsiteY57" fmla="*/ 1439110 h 1605364"/>
                <a:gd name="connsiteX58" fmla="*/ 27709 w 1690254"/>
                <a:gd name="connsiteY58" fmla="*/ 1411401 h 1605364"/>
                <a:gd name="connsiteX59" fmla="*/ 13854 w 1690254"/>
                <a:gd name="connsiteY59" fmla="*/ 1369837 h 1605364"/>
                <a:gd name="connsiteX60" fmla="*/ 0 w 1690254"/>
                <a:gd name="connsiteY60" fmla="*/ 1355982 h 1605364"/>
                <a:gd name="connsiteX0" fmla="*/ 0 w 1690254"/>
                <a:gd name="connsiteY0" fmla="*/ 1355982 h 1605364"/>
                <a:gd name="connsiteX1" fmla="*/ 83127 w 1690254"/>
                <a:gd name="connsiteY1" fmla="*/ 1300564 h 1605364"/>
                <a:gd name="connsiteX2" fmla="*/ 124691 w 1690254"/>
                <a:gd name="connsiteY2" fmla="*/ 1272855 h 1605364"/>
                <a:gd name="connsiteX3" fmla="*/ 180109 w 1690254"/>
                <a:gd name="connsiteY3" fmla="*/ 1217437 h 1605364"/>
                <a:gd name="connsiteX4" fmla="*/ 235527 w 1690254"/>
                <a:gd name="connsiteY4" fmla="*/ 1134310 h 1605364"/>
                <a:gd name="connsiteX5" fmla="*/ 304800 w 1690254"/>
                <a:gd name="connsiteY5" fmla="*/ 1023473 h 1605364"/>
                <a:gd name="connsiteX6" fmla="*/ 346363 w 1690254"/>
                <a:gd name="connsiteY6" fmla="*/ 940346 h 1605364"/>
                <a:gd name="connsiteX7" fmla="*/ 374072 w 1690254"/>
                <a:gd name="connsiteY7" fmla="*/ 857219 h 1605364"/>
                <a:gd name="connsiteX8" fmla="*/ 401781 w 1690254"/>
                <a:gd name="connsiteY8" fmla="*/ 815655 h 1605364"/>
                <a:gd name="connsiteX9" fmla="*/ 457200 w 1690254"/>
                <a:gd name="connsiteY9" fmla="*/ 690964 h 1605364"/>
                <a:gd name="connsiteX10" fmla="*/ 484909 w 1690254"/>
                <a:gd name="connsiteY10" fmla="*/ 580128 h 1605364"/>
                <a:gd name="connsiteX11" fmla="*/ 498763 w 1690254"/>
                <a:gd name="connsiteY11" fmla="*/ 524710 h 1605364"/>
                <a:gd name="connsiteX12" fmla="*/ 512618 w 1690254"/>
                <a:gd name="connsiteY12" fmla="*/ 413873 h 1605364"/>
                <a:gd name="connsiteX13" fmla="*/ 526472 w 1690254"/>
                <a:gd name="connsiteY13" fmla="*/ 372310 h 1605364"/>
                <a:gd name="connsiteX14" fmla="*/ 540327 w 1690254"/>
                <a:gd name="connsiteY14" fmla="*/ 303037 h 1605364"/>
                <a:gd name="connsiteX15" fmla="*/ 554181 w 1690254"/>
                <a:gd name="connsiteY15" fmla="*/ 247619 h 1605364"/>
                <a:gd name="connsiteX16" fmla="*/ 581891 w 1690254"/>
                <a:gd name="connsiteY16" fmla="*/ 95219 h 1605364"/>
                <a:gd name="connsiteX17" fmla="*/ 595745 w 1690254"/>
                <a:gd name="connsiteY17" fmla="*/ 39801 h 1605364"/>
                <a:gd name="connsiteX18" fmla="*/ 762000 w 1690254"/>
                <a:gd name="connsiteY18" fmla="*/ 25946 h 1605364"/>
                <a:gd name="connsiteX19" fmla="*/ 803563 w 1690254"/>
                <a:gd name="connsiteY19" fmla="*/ 12092 h 1605364"/>
                <a:gd name="connsiteX20" fmla="*/ 983672 w 1690254"/>
                <a:gd name="connsiteY20" fmla="*/ 25946 h 1605364"/>
                <a:gd name="connsiteX21" fmla="*/ 1025236 w 1690254"/>
                <a:gd name="connsiteY21" fmla="*/ 39801 h 1605364"/>
                <a:gd name="connsiteX22" fmla="*/ 1094509 w 1690254"/>
                <a:gd name="connsiteY22" fmla="*/ 53655 h 1605364"/>
                <a:gd name="connsiteX23" fmla="*/ 1136072 w 1690254"/>
                <a:gd name="connsiteY23" fmla="*/ 81364 h 1605364"/>
                <a:gd name="connsiteX24" fmla="*/ 1149927 w 1690254"/>
                <a:gd name="connsiteY24" fmla="*/ 122928 h 1605364"/>
                <a:gd name="connsiteX25" fmla="*/ 1177636 w 1690254"/>
                <a:gd name="connsiteY25" fmla="*/ 164492 h 1605364"/>
                <a:gd name="connsiteX26" fmla="*/ 1191491 w 1690254"/>
                <a:gd name="connsiteY26" fmla="*/ 330746 h 1605364"/>
                <a:gd name="connsiteX27" fmla="*/ 1205345 w 1690254"/>
                <a:gd name="connsiteY27" fmla="*/ 372310 h 1605364"/>
                <a:gd name="connsiteX28" fmla="*/ 1219200 w 1690254"/>
                <a:gd name="connsiteY28" fmla="*/ 427728 h 1605364"/>
                <a:gd name="connsiteX29" fmla="*/ 1233054 w 1690254"/>
                <a:gd name="connsiteY29" fmla="*/ 469292 h 1605364"/>
                <a:gd name="connsiteX30" fmla="*/ 1260763 w 1690254"/>
                <a:gd name="connsiteY30" fmla="*/ 580128 h 1605364"/>
                <a:gd name="connsiteX31" fmla="*/ 1288472 w 1690254"/>
                <a:gd name="connsiteY31" fmla="*/ 663255 h 1605364"/>
                <a:gd name="connsiteX32" fmla="*/ 1302327 w 1690254"/>
                <a:gd name="connsiteY32" fmla="*/ 704819 h 1605364"/>
                <a:gd name="connsiteX33" fmla="*/ 1316181 w 1690254"/>
                <a:gd name="connsiteY33" fmla="*/ 760237 h 1605364"/>
                <a:gd name="connsiteX34" fmla="*/ 1330036 w 1690254"/>
                <a:gd name="connsiteY34" fmla="*/ 801801 h 1605364"/>
                <a:gd name="connsiteX35" fmla="*/ 1357745 w 1690254"/>
                <a:gd name="connsiteY35" fmla="*/ 926492 h 1605364"/>
                <a:gd name="connsiteX36" fmla="*/ 1371600 w 1690254"/>
                <a:gd name="connsiteY36" fmla="*/ 968055 h 1605364"/>
                <a:gd name="connsiteX37" fmla="*/ 1454727 w 1690254"/>
                <a:gd name="connsiteY37" fmla="*/ 1078892 h 1605364"/>
                <a:gd name="connsiteX38" fmla="*/ 1482436 w 1690254"/>
                <a:gd name="connsiteY38" fmla="*/ 1162019 h 1605364"/>
                <a:gd name="connsiteX39" fmla="*/ 1537854 w 1690254"/>
                <a:gd name="connsiteY39" fmla="*/ 1231292 h 1605364"/>
                <a:gd name="connsiteX40" fmla="*/ 1565563 w 1690254"/>
                <a:gd name="connsiteY40" fmla="*/ 1272855 h 1605364"/>
                <a:gd name="connsiteX41" fmla="*/ 1607127 w 1690254"/>
                <a:gd name="connsiteY41" fmla="*/ 1314419 h 1605364"/>
                <a:gd name="connsiteX42" fmla="*/ 1690254 w 1690254"/>
                <a:gd name="connsiteY42" fmla="*/ 1369837 h 1605364"/>
                <a:gd name="connsiteX43" fmla="*/ 1676400 w 1690254"/>
                <a:gd name="connsiteY43" fmla="*/ 1411401 h 1605364"/>
                <a:gd name="connsiteX44" fmla="*/ 1620981 w 1690254"/>
                <a:gd name="connsiteY44" fmla="*/ 1425255 h 1605364"/>
                <a:gd name="connsiteX45" fmla="*/ 1496291 w 1690254"/>
                <a:gd name="connsiteY45" fmla="*/ 1466819 h 1605364"/>
                <a:gd name="connsiteX46" fmla="*/ 1413163 w 1690254"/>
                <a:gd name="connsiteY46" fmla="*/ 1494528 h 1605364"/>
                <a:gd name="connsiteX47" fmla="*/ 1371600 w 1690254"/>
                <a:gd name="connsiteY47" fmla="*/ 1508382 h 1605364"/>
                <a:gd name="connsiteX48" fmla="*/ 1343891 w 1690254"/>
                <a:gd name="connsiteY48" fmla="*/ 1536092 h 1605364"/>
                <a:gd name="connsiteX49" fmla="*/ 1233054 w 1690254"/>
                <a:gd name="connsiteY49" fmla="*/ 1563801 h 1605364"/>
                <a:gd name="connsiteX50" fmla="*/ 1191491 w 1690254"/>
                <a:gd name="connsiteY50" fmla="*/ 1577655 h 1605364"/>
                <a:gd name="connsiteX51" fmla="*/ 983672 w 1690254"/>
                <a:gd name="connsiteY51" fmla="*/ 1605364 h 1605364"/>
                <a:gd name="connsiteX52" fmla="*/ 614638 w 1690254"/>
                <a:gd name="connsiteY52" fmla="*/ 1528918 h 1605364"/>
                <a:gd name="connsiteX53" fmla="*/ 460978 w 1690254"/>
                <a:gd name="connsiteY53" fmla="*/ 1528918 h 1605364"/>
                <a:gd name="connsiteX54" fmla="*/ 307319 w 1690254"/>
                <a:gd name="connsiteY54" fmla="*/ 1528918 h 1605364"/>
                <a:gd name="connsiteX55" fmla="*/ 193963 w 1690254"/>
                <a:gd name="connsiteY55" fmla="*/ 1494528 h 1605364"/>
                <a:gd name="connsiteX56" fmla="*/ 152400 w 1690254"/>
                <a:gd name="connsiteY56" fmla="*/ 1466819 h 1605364"/>
                <a:gd name="connsiteX57" fmla="*/ 69272 w 1690254"/>
                <a:gd name="connsiteY57" fmla="*/ 1439110 h 1605364"/>
                <a:gd name="connsiteX58" fmla="*/ 27709 w 1690254"/>
                <a:gd name="connsiteY58" fmla="*/ 1411401 h 1605364"/>
                <a:gd name="connsiteX59" fmla="*/ 13854 w 1690254"/>
                <a:gd name="connsiteY59" fmla="*/ 1369837 h 1605364"/>
                <a:gd name="connsiteX60" fmla="*/ 0 w 1690254"/>
                <a:gd name="connsiteY60" fmla="*/ 1355982 h 1605364"/>
                <a:gd name="connsiteX0" fmla="*/ 0 w 1690254"/>
                <a:gd name="connsiteY0" fmla="*/ 1355982 h 1591476"/>
                <a:gd name="connsiteX1" fmla="*/ 83127 w 1690254"/>
                <a:gd name="connsiteY1" fmla="*/ 1300564 h 1591476"/>
                <a:gd name="connsiteX2" fmla="*/ 124691 w 1690254"/>
                <a:gd name="connsiteY2" fmla="*/ 1272855 h 1591476"/>
                <a:gd name="connsiteX3" fmla="*/ 180109 w 1690254"/>
                <a:gd name="connsiteY3" fmla="*/ 1217437 h 1591476"/>
                <a:gd name="connsiteX4" fmla="*/ 235527 w 1690254"/>
                <a:gd name="connsiteY4" fmla="*/ 1134310 h 1591476"/>
                <a:gd name="connsiteX5" fmla="*/ 304800 w 1690254"/>
                <a:gd name="connsiteY5" fmla="*/ 1023473 h 1591476"/>
                <a:gd name="connsiteX6" fmla="*/ 346363 w 1690254"/>
                <a:gd name="connsiteY6" fmla="*/ 940346 h 1591476"/>
                <a:gd name="connsiteX7" fmla="*/ 374072 w 1690254"/>
                <a:gd name="connsiteY7" fmla="*/ 857219 h 1591476"/>
                <a:gd name="connsiteX8" fmla="*/ 401781 w 1690254"/>
                <a:gd name="connsiteY8" fmla="*/ 815655 h 1591476"/>
                <a:gd name="connsiteX9" fmla="*/ 457200 w 1690254"/>
                <a:gd name="connsiteY9" fmla="*/ 690964 h 1591476"/>
                <a:gd name="connsiteX10" fmla="*/ 484909 w 1690254"/>
                <a:gd name="connsiteY10" fmla="*/ 580128 h 1591476"/>
                <a:gd name="connsiteX11" fmla="*/ 498763 w 1690254"/>
                <a:gd name="connsiteY11" fmla="*/ 524710 h 1591476"/>
                <a:gd name="connsiteX12" fmla="*/ 512618 w 1690254"/>
                <a:gd name="connsiteY12" fmla="*/ 413873 h 1591476"/>
                <a:gd name="connsiteX13" fmla="*/ 526472 w 1690254"/>
                <a:gd name="connsiteY13" fmla="*/ 372310 h 1591476"/>
                <a:gd name="connsiteX14" fmla="*/ 540327 w 1690254"/>
                <a:gd name="connsiteY14" fmla="*/ 303037 h 1591476"/>
                <a:gd name="connsiteX15" fmla="*/ 554181 w 1690254"/>
                <a:gd name="connsiteY15" fmla="*/ 247619 h 1591476"/>
                <a:gd name="connsiteX16" fmla="*/ 581891 w 1690254"/>
                <a:gd name="connsiteY16" fmla="*/ 95219 h 1591476"/>
                <a:gd name="connsiteX17" fmla="*/ 595745 w 1690254"/>
                <a:gd name="connsiteY17" fmla="*/ 39801 h 1591476"/>
                <a:gd name="connsiteX18" fmla="*/ 762000 w 1690254"/>
                <a:gd name="connsiteY18" fmla="*/ 25946 h 1591476"/>
                <a:gd name="connsiteX19" fmla="*/ 803563 w 1690254"/>
                <a:gd name="connsiteY19" fmla="*/ 12092 h 1591476"/>
                <a:gd name="connsiteX20" fmla="*/ 983672 w 1690254"/>
                <a:gd name="connsiteY20" fmla="*/ 25946 h 1591476"/>
                <a:gd name="connsiteX21" fmla="*/ 1025236 w 1690254"/>
                <a:gd name="connsiteY21" fmla="*/ 39801 h 1591476"/>
                <a:gd name="connsiteX22" fmla="*/ 1094509 w 1690254"/>
                <a:gd name="connsiteY22" fmla="*/ 53655 h 1591476"/>
                <a:gd name="connsiteX23" fmla="*/ 1136072 w 1690254"/>
                <a:gd name="connsiteY23" fmla="*/ 81364 h 1591476"/>
                <a:gd name="connsiteX24" fmla="*/ 1149927 w 1690254"/>
                <a:gd name="connsiteY24" fmla="*/ 122928 h 1591476"/>
                <a:gd name="connsiteX25" fmla="*/ 1177636 w 1690254"/>
                <a:gd name="connsiteY25" fmla="*/ 164492 h 1591476"/>
                <a:gd name="connsiteX26" fmla="*/ 1191491 w 1690254"/>
                <a:gd name="connsiteY26" fmla="*/ 330746 h 1591476"/>
                <a:gd name="connsiteX27" fmla="*/ 1205345 w 1690254"/>
                <a:gd name="connsiteY27" fmla="*/ 372310 h 1591476"/>
                <a:gd name="connsiteX28" fmla="*/ 1219200 w 1690254"/>
                <a:gd name="connsiteY28" fmla="*/ 427728 h 1591476"/>
                <a:gd name="connsiteX29" fmla="*/ 1233054 w 1690254"/>
                <a:gd name="connsiteY29" fmla="*/ 469292 h 1591476"/>
                <a:gd name="connsiteX30" fmla="*/ 1260763 w 1690254"/>
                <a:gd name="connsiteY30" fmla="*/ 580128 h 1591476"/>
                <a:gd name="connsiteX31" fmla="*/ 1288472 w 1690254"/>
                <a:gd name="connsiteY31" fmla="*/ 663255 h 1591476"/>
                <a:gd name="connsiteX32" fmla="*/ 1302327 w 1690254"/>
                <a:gd name="connsiteY32" fmla="*/ 704819 h 1591476"/>
                <a:gd name="connsiteX33" fmla="*/ 1316181 w 1690254"/>
                <a:gd name="connsiteY33" fmla="*/ 760237 h 1591476"/>
                <a:gd name="connsiteX34" fmla="*/ 1330036 w 1690254"/>
                <a:gd name="connsiteY34" fmla="*/ 801801 h 1591476"/>
                <a:gd name="connsiteX35" fmla="*/ 1357745 w 1690254"/>
                <a:gd name="connsiteY35" fmla="*/ 926492 h 1591476"/>
                <a:gd name="connsiteX36" fmla="*/ 1371600 w 1690254"/>
                <a:gd name="connsiteY36" fmla="*/ 968055 h 1591476"/>
                <a:gd name="connsiteX37" fmla="*/ 1454727 w 1690254"/>
                <a:gd name="connsiteY37" fmla="*/ 1078892 h 1591476"/>
                <a:gd name="connsiteX38" fmla="*/ 1482436 w 1690254"/>
                <a:gd name="connsiteY38" fmla="*/ 1162019 h 1591476"/>
                <a:gd name="connsiteX39" fmla="*/ 1537854 w 1690254"/>
                <a:gd name="connsiteY39" fmla="*/ 1231292 h 1591476"/>
                <a:gd name="connsiteX40" fmla="*/ 1565563 w 1690254"/>
                <a:gd name="connsiteY40" fmla="*/ 1272855 h 1591476"/>
                <a:gd name="connsiteX41" fmla="*/ 1607127 w 1690254"/>
                <a:gd name="connsiteY41" fmla="*/ 1314419 h 1591476"/>
                <a:gd name="connsiteX42" fmla="*/ 1690254 w 1690254"/>
                <a:gd name="connsiteY42" fmla="*/ 1369837 h 1591476"/>
                <a:gd name="connsiteX43" fmla="*/ 1676400 w 1690254"/>
                <a:gd name="connsiteY43" fmla="*/ 1411401 h 1591476"/>
                <a:gd name="connsiteX44" fmla="*/ 1620981 w 1690254"/>
                <a:gd name="connsiteY44" fmla="*/ 1425255 h 1591476"/>
                <a:gd name="connsiteX45" fmla="*/ 1496291 w 1690254"/>
                <a:gd name="connsiteY45" fmla="*/ 1466819 h 1591476"/>
                <a:gd name="connsiteX46" fmla="*/ 1413163 w 1690254"/>
                <a:gd name="connsiteY46" fmla="*/ 1494528 h 1591476"/>
                <a:gd name="connsiteX47" fmla="*/ 1371600 w 1690254"/>
                <a:gd name="connsiteY47" fmla="*/ 1508382 h 1591476"/>
                <a:gd name="connsiteX48" fmla="*/ 1343891 w 1690254"/>
                <a:gd name="connsiteY48" fmla="*/ 1536092 h 1591476"/>
                <a:gd name="connsiteX49" fmla="*/ 1233054 w 1690254"/>
                <a:gd name="connsiteY49" fmla="*/ 1563801 h 1591476"/>
                <a:gd name="connsiteX50" fmla="*/ 1191491 w 1690254"/>
                <a:gd name="connsiteY50" fmla="*/ 1577655 h 1591476"/>
                <a:gd name="connsiteX51" fmla="*/ 921957 w 1690254"/>
                <a:gd name="connsiteY51" fmla="*/ 1528918 h 1591476"/>
                <a:gd name="connsiteX52" fmla="*/ 614638 w 1690254"/>
                <a:gd name="connsiteY52" fmla="*/ 1528918 h 1591476"/>
                <a:gd name="connsiteX53" fmla="*/ 460978 w 1690254"/>
                <a:gd name="connsiteY53" fmla="*/ 1528918 h 1591476"/>
                <a:gd name="connsiteX54" fmla="*/ 307319 w 1690254"/>
                <a:gd name="connsiteY54" fmla="*/ 1528918 h 1591476"/>
                <a:gd name="connsiteX55" fmla="*/ 193963 w 1690254"/>
                <a:gd name="connsiteY55" fmla="*/ 1494528 h 1591476"/>
                <a:gd name="connsiteX56" fmla="*/ 152400 w 1690254"/>
                <a:gd name="connsiteY56" fmla="*/ 1466819 h 1591476"/>
                <a:gd name="connsiteX57" fmla="*/ 69272 w 1690254"/>
                <a:gd name="connsiteY57" fmla="*/ 1439110 h 1591476"/>
                <a:gd name="connsiteX58" fmla="*/ 27709 w 1690254"/>
                <a:gd name="connsiteY58" fmla="*/ 1411401 h 1591476"/>
                <a:gd name="connsiteX59" fmla="*/ 13854 w 1690254"/>
                <a:gd name="connsiteY59" fmla="*/ 1369837 h 1591476"/>
                <a:gd name="connsiteX60" fmla="*/ 0 w 1690254"/>
                <a:gd name="connsiteY60" fmla="*/ 1355982 h 1591476"/>
                <a:gd name="connsiteX0" fmla="*/ 0 w 1690254"/>
                <a:gd name="connsiteY0" fmla="*/ 1355982 h 1567343"/>
                <a:gd name="connsiteX1" fmla="*/ 83127 w 1690254"/>
                <a:gd name="connsiteY1" fmla="*/ 1300564 h 1567343"/>
                <a:gd name="connsiteX2" fmla="*/ 124691 w 1690254"/>
                <a:gd name="connsiteY2" fmla="*/ 1272855 h 1567343"/>
                <a:gd name="connsiteX3" fmla="*/ 180109 w 1690254"/>
                <a:gd name="connsiteY3" fmla="*/ 1217437 h 1567343"/>
                <a:gd name="connsiteX4" fmla="*/ 235527 w 1690254"/>
                <a:gd name="connsiteY4" fmla="*/ 1134310 h 1567343"/>
                <a:gd name="connsiteX5" fmla="*/ 304800 w 1690254"/>
                <a:gd name="connsiteY5" fmla="*/ 1023473 h 1567343"/>
                <a:gd name="connsiteX6" fmla="*/ 346363 w 1690254"/>
                <a:gd name="connsiteY6" fmla="*/ 940346 h 1567343"/>
                <a:gd name="connsiteX7" fmla="*/ 374072 w 1690254"/>
                <a:gd name="connsiteY7" fmla="*/ 857219 h 1567343"/>
                <a:gd name="connsiteX8" fmla="*/ 401781 w 1690254"/>
                <a:gd name="connsiteY8" fmla="*/ 815655 h 1567343"/>
                <a:gd name="connsiteX9" fmla="*/ 457200 w 1690254"/>
                <a:gd name="connsiteY9" fmla="*/ 690964 h 1567343"/>
                <a:gd name="connsiteX10" fmla="*/ 484909 w 1690254"/>
                <a:gd name="connsiteY10" fmla="*/ 580128 h 1567343"/>
                <a:gd name="connsiteX11" fmla="*/ 498763 w 1690254"/>
                <a:gd name="connsiteY11" fmla="*/ 524710 h 1567343"/>
                <a:gd name="connsiteX12" fmla="*/ 512618 w 1690254"/>
                <a:gd name="connsiteY12" fmla="*/ 413873 h 1567343"/>
                <a:gd name="connsiteX13" fmla="*/ 526472 w 1690254"/>
                <a:gd name="connsiteY13" fmla="*/ 372310 h 1567343"/>
                <a:gd name="connsiteX14" fmla="*/ 540327 w 1690254"/>
                <a:gd name="connsiteY14" fmla="*/ 303037 h 1567343"/>
                <a:gd name="connsiteX15" fmla="*/ 554181 w 1690254"/>
                <a:gd name="connsiteY15" fmla="*/ 247619 h 1567343"/>
                <a:gd name="connsiteX16" fmla="*/ 581891 w 1690254"/>
                <a:gd name="connsiteY16" fmla="*/ 95219 h 1567343"/>
                <a:gd name="connsiteX17" fmla="*/ 595745 w 1690254"/>
                <a:gd name="connsiteY17" fmla="*/ 39801 h 1567343"/>
                <a:gd name="connsiteX18" fmla="*/ 762000 w 1690254"/>
                <a:gd name="connsiteY18" fmla="*/ 25946 h 1567343"/>
                <a:gd name="connsiteX19" fmla="*/ 803563 w 1690254"/>
                <a:gd name="connsiteY19" fmla="*/ 12092 h 1567343"/>
                <a:gd name="connsiteX20" fmla="*/ 983672 w 1690254"/>
                <a:gd name="connsiteY20" fmla="*/ 25946 h 1567343"/>
                <a:gd name="connsiteX21" fmla="*/ 1025236 w 1690254"/>
                <a:gd name="connsiteY21" fmla="*/ 39801 h 1567343"/>
                <a:gd name="connsiteX22" fmla="*/ 1094509 w 1690254"/>
                <a:gd name="connsiteY22" fmla="*/ 53655 h 1567343"/>
                <a:gd name="connsiteX23" fmla="*/ 1136072 w 1690254"/>
                <a:gd name="connsiteY23" fmla="*/ 81364 h 1567343"/>
                <a:gd name="connsiteX24" fmla="*/ 1149927 w 1690254"/>
                <a:gd name="connsiteY24" fmla="*/ 122928 h 1567343"/>
                <a:gd name="connsiteX25" fmla="*/ 1177636 w 1690254"/>
                <a:gd name="connsiteY25" fmla="*/ 164492 h 1567343"/>
                <a:gd name="connsiteX26" fmla="*/ 1191491 w 1690254"/>
                <a:gd name="connsiteY26" fmla="*/ 330746 h 1567343"/>
                <a:gd name="connsiteX27" fmla="*/ 1205345 w 1690254"/>
                <a:gd name="connsiteY27" fmla="*/ 372310 h 1567343"/>
                <a:gd name="connsiteX28" fmla="*/ 1219200 w 1690254"/>
                <a:gd name="connsiteY28" fmla="*/ 427728 h 1567343"/>
                <a:gd name="connsiteX29" fmla="*/ 1233054 w 1690254"/>
                <a:gd name="connsiteY29" fmla="*/ 469292 h 1567343"/>
                <a:gd name="connsiteX30" fmla="*/ 1260763 w 1690254"/>
                <a:gd name="connsiteY30" fmla="*/ 580128 h 1567343"/>
                <a:gd name="connsiteX31" fmla="*/ 1288472 w 1690254"/>
                <a:gd name="connsiteY31" fmla="*/ 663255 h 1567343"/>
                <a:gd name="connsiteX32" fmla="*/ 1302327 w 1690254"/>
                <a:gd name="connsiteY32" fmla="*/ 704819 h 1567343"/>
                <a:gd name="connsiteX33" fmla="*/ 1316181 w 1690254"/>
                <a:gd name="connsiteY33" fmla="*/ 760237 h 1567343"/>
                <a:gd name="connsiteX34" fmla="*/ 1330036 w 1690254"/>
                <a:gd name="connsiteY34" fmla="*/ 801801 h 1567343"/>
                <a:gd name="connsiteX35" fmla="*/ 1357745 w 1690254"/>
                <a:gd name="connsiteY35" fmla="*/ 926492 h 1567343"/>
                <a:gd name="connsiteX36" fmla="*/ 1371600 w 1690254"/>
                <a:gd name="connsiteY36" fmla="*/ 968055 h 1567343"/>
                <a:gd name="connsiteX37" fmla="*/ 1454727 w 1690254"/>
                <a:gd name="connsiteY37" fmla="*/ 1078892 h 1567343"/>
                <a:gd name="connsiteX38" fmla="*/ 1482436 w 1690254"/>
                <a:gd name="connsiteY38" fmla="*/ 1162019 h 1567343"/>
                <a:gd name="connsiteX39" fmla="*/ 1537854 w 1690254"/>
                <a:gd name="connsiteY39" fmla="*/ 1231292 h 1567343"/>
                <a:gd name="connsiteX40" fmla="*/ 1565563 w 1690254"/>
                <a:gd name="connsiteY40" fmla="*/ 1272855 h 1567343"/>
                <a:gd name="connsiteX41" fmla="*/ 1607127 w 1690254"/>
                <a:gd name="connsiteY41" fmla="*/ 1314419 h 1567343"/>
                <a:gd name="connsiteX42" fmla="*/ 1690254 w 1690254"/>
                <a:gd name="connsiteY42" fmla="*/ 1369837 h 1567343"/>
                <a:gd name="connsiteX43" fmla="*/ 1676400 w 1690254"/>
                <a:gd name="connsiteY43" fmla="*/ 1411401 h 1567343"/>
                <a:gd name="connsiteX44" fmla="*/ 1620981 w 1690254"/>
                <a:gd name="connsiteY44" fmla="*/ 1425255 h 1567343"/>
                <a:gd name="connsiteX45" fmla="*/ 1496291 w 1690254"/>
                <a:gd name="connsiteY45" fmla="*/ 1466819 h 1567343"/>
                <a:gd name="connsiteX46" fmla="*/ 1413163 w 1690254"/>
                <a:gd name="connsiteY46" fmla="*/ 1494528 h 1567343"/>
                <a:gd name="connsiteX47" fmla="*/ 1371600 w 1690254"/>
                <a:gd name="connsiteY47" fmla="*/ 1508382 h 1567343"/>
                <a:gd name="connsiteX48" fmla="*/ 1343891 w 1690254"/>
                <a:gd name="connsiteY48" fmla="*/ 1536092 h 1567343"/>
                <a:gd name="connsiteX49" fmla="*/ 1233054 w 1690254"/>
                <a:gd name="connsiteY49" fmla="*/ 1563801 h 1567343"/>
                <a:gd name="connsiteX50" fmla="*/ 1075616 w 1690254"/>
                <a:gd name="connsiteY50" fmla="*/ 1528918 h 1567343"/>
                <a:gd name="connsiteX51" fmla="*/ 921957 w 1690254"/>
                <a:gd name="connsiteY51" fmla="*/ 1528918 h 1567343"/>
                <a:gd name="connsiteX52" fmla="*/ 614638 w 1690254"/>
                <a:gd name="connsiteY52" fmla="*/ 1528918 h 1567343"/>
                <a:gd name="connsiteX53" fmla="*/ 460978 w 1690254"/>
                <a:gd name="connsiteY53" fmla="*/ 1528918 h 1567343"/>
                <a:gd name="connsiteX54" fmla="*/ 307319 w 1690254"/>
                <a:gd name="connsiteY54" fmla="*/ 1528918 h 1567343"/>
                <a:gd name="connsiteX55" fmla="*/ 193963 w 1690254"/>
                <a:gd name="connsiteY55" fmla="*/ 1494528 h 1567343"/>
                <a:gd name="connsiteX56" fmla="*/ 152400 w 1690254"/>
                <a:gd name="connsiteY56" fmla="*/ 1466819 h 1567343"/>
                <a:gd name="connsiteX57" fmla="*/ 69272 w 1690254"/>
                <a:gd name="connsiteY57" fmla="*/ 1439110 h 1567343"/>
                <a:gd name="connsiteX58" fmla="*/ 27709 w 1690254"/>
                <a:gd name="connsiteY58" fmla="*/ 1411401 h 1567343"/>
                <a:gd name="connsiteX59" fmla="*/ 13854 w 1690254"/>
                <a:gd name="connsiteY59" fmla="*/ 1369837 h 1567343"/>
                <a:gd name="connsiteX60" fmla="*/ 0 w 1690254"/>
                <a:gd name="connsiteY60" fmla="*/ 1355982 h 1567343"/>
                <a:gd name="connsiteX0" fmla="*/ 0 w 1690254"/>
                <a:gd name="connsiteY0" fmla="*/ 1355982 h 1549662"/>
                <a:gd name="connsiteX1" fmla="*/ 83127 w 1690254"/>
                <a:gd name="connsiteY1" fmla="*/ 1300564 h 1549662"/>
                <a:gd name="connsiteX2" fmla="*/ 124691 w 1690254"/>
                <a:gd name="connsiteY2" fmla="*/ 1272855 h 1549662"/>
                <a:gd name="connsiteX3" fmla="*/ 180109 w 1690254"/>
                <a:gd name="connsiteY3" fmla="*/ 1217437 h 1549662"/>
                <a:gd name="connsiteX4" fmla="*/ 235527 w 1690254"/>
                <a:gd name="connsiteY4" fmla="*/ 1134310 h 1549662"/>
                <a:gd name="connsiteX5" fmla="*/ 304800 w 1690254"/>
                <a:gd name="connsiteY5" fmla="*/ 1023473 h 1549662"/>
                <a:gd name="connsiteX6" fmla="*/ 346363 w 1690254"/>
                <a:gd name="connsiteY6" fmla="*/ 940346 h 1549662"/>
                <a:gd name="connsiteX7" fmla="*/ 374072 w 1690254"/>
                <a:gd name="connsiteY7" fmla="*/ 857219 h 1549662"/>
                <a:gd name="connsiteX8" fmla="*/ 401781 w 1690254"/>
                <a:gd name="connsiteY8" fmla="*/ 815655 h 1549662"/>
                <a:gd name="connsiteX9" fmla="*/ 457200 w 1690254"/>
                <a:gd name="connsiteY9" fmla="*/ 690964 h 1549662"/>
                <a:gd name="connsiteX10" fmla="*/ 484909 w 1690254"/>
                <a:gd name="connsiteY10" fmla="*/ 580128 h 1549662"/>
                <a:gd name="connsiteX11" fmla="*/ 498763 w 1690254"/>
                <a:gd name="connsiteY11" fmla="*/ 524710 h 1549662"/>
                <a:gd name="connsiteX12" fmla="*/ 512618 w 1690254"/>
                <a:gd name="connsiteY12" fmla="*/ 413873 h 1549662"/>
                <a:gd name="connsiteX13" fmla="*/ 526472 w 1690254"/>
                <a:gd name="connsiteY13" fmla="*/ 372310 h 1549662"/>
                <a:gd name="connsiteX14" fmla="*/ 540327 w 1690254"/>
                <a:gd name="connsiteY14" fmla="*/ 303037 h 1549662"/>
                <a:gd name="connsiteX15" fmla="*/ 554181 w 1690254"/>
                <a:gd name="connsiteY15" fmla="*/ 247619 h 1549662"/>
                <a:gd name="connsiteX16" fmla="*/ 581891 w 1690254"/>
                <a:gd name="connsiteY16" fmla="*/ 95219 h 1549662"/>
                <a:gd name="connsiteX17" fmla="*/ 595745 w 1690254"/>
                <a:gd name="connsiteY17" fmla="*/ 39801 h 1549662"/>
                <a:gd name="connsiteX18" fmla="*/ 762000 w 1690254"/>
                <a:gd name="connsiteY18" fmla="*/ 25946 h 1549662"/>
                <a:gd name="connsiteX19" fmla="*/ 803563 w 1690254"/>
                <a:gd name="connsiteY19" fmla="*/ 12092 h 1549662"/>
                <a:gd name="connsiteX20" fmla="*/ 983672 w 1690254"/>
                <a:gd name="connsiteY20" fmla="*/ 25946 h 1549662"/>
                <a:gd name="connsiteX21" fmla="*/ 1025236 w 1690254"/>
                <a:gd name="connsiteY21" fmla="*/ 39801 h 1549662"/>
                <a:gd name="connsiteX22" fmla="*/ 1094509 w 1690254"/>
                <a:gd name="connsiteY22" fmla="*/ 53655 h 1549662"/>
                <a:gd name="connsiteX23" fmla="*/ 1136072 w 1690254"/>
                <a:gd name="connsiteY23" fmla="*/ 81364 h 1549662"/>
                <a:gd name="connsiteX24" fmla="*/ 1149927 w 1690254"/>
                <a:gd name="connsiteY24" fmla="*/ 122928 h 1549662"/>
                <a:gd name="connsiteX25" fmla="*/ 1177636 w 1690254"/>
                <a:gd name="connsiteY25" fmla="*/ 164492 h 1549662"/>
                <a:gd name="connsiteX26" fmla="*/ 1191491 w 1690254"/>
                <a:gd name="connsiteY26" fmla="*/ 330746 h 1549662"/>
                <a:gd name="connsiteX27" fmla="*/ 1205345 w 1690254"/>
                <a:gd name="connsiteY27" fmla="*/ 372310 h 1549662"/>
                <a:gd name="connsiteX28" fmla="*/ 1219200 w 1690254"/>
                <a:gd name="connsiteY28" fmla="*/ 427728 h 1549662"/>
                <a:gd name="connsiteX29" fmla="*/ 1233054 w 1690254"/>
                <a:gd name="connsiteY29" fmla="*/ 469292 h 1549662"/>
                <a:gd name="connsiteX30" fmla="*/ 1260763 w 1690254"/>
                <a:gd name="connsiteY30" fmla="*/ 580128 h 1549662"/>
                <a:gd name="connsiteX31" fmla="*/ 1288472 w 1690254"/>
                <a:gd name="connsiteY31" fmla="*/ 663255 h 1549662"/>
                <a:gd name="connsiteX32" fmla="*/ 1302327 w 1690254"/>
                <a:gd name="connsiteY32" fmla="*/ 704819 h 1549662"/>
                <a:gd name="connsiteX33" fmla="*/ 1316181 w 1690254"/>
                <a:gd name="connsiteY33" fmla="*/ 760237 h 1549662"/>
                <a:gd name="connsiteX34" fmla="*/ 1330036 w 1690254"/>
                <a:gd name="connsiteY34" fmla="*/ 801801 h 1549662"/>
                <a:gd name="connsiteX35" fmla="*/ 1357745 w 1690254"/>
                <a:gd name="connsiteY35" fmla="*/ 926492 h 1549662"/>
                <a:gd name="connsiteX36" fmla="*/ 1371600 w 1690254"/>
                <a:gd name="connsiteY36" fmla="*/ 968055 h 1549662"/>
                <a:gd name="connsiteX37" fmla="*/ 1454727 w 1690254"/>
                <a:gd name="connsiteY37" fmla="*/ 1078892 h 1549662"/>
                <a:gd name="connsiteX38" fmla="*/ 1482436 w 1690254"/>
                <a:gd name="connsiteY38" fmla="*/ 1162019 h 1549662"/>
                <a:gd name="connsiteX39" fmla="*/ 1537854 w 1690254"/>
                <a:gd name="connsiteY39" fmla="*/ 1231292 h 1549662"/>
                <a:gd name="connsiteX40" fmla="*/ 1565563 w 1690254"/>
                <a:gd name="connsiteY40" fmla="*/ 1272855 h 1549662"/>
                <a:gd name="connsiteX41" fmla="*/ 1607127 w 1690254"/>
                <a:gd name="connsiteY41" fmla="*/ 1314419 h 1549662"/>
                <a:gd name="connsiteX42" fmla="*/ 1690254 w 1690254"/>
                <a:gd name="connsiteY42" fmla="*/ 1369837 h 1549662"/>
                <a:gd name="connsiteX43" fmla="*/ 1676400 w 1690254"/>
                <a:gd name="connsiteY43" fmla="*/ 1411401 h 1549662"/>
                <a:gd name="connsiteX44" fmla="*/ 1620981 w 1690254"/>
                <a:gd name="connsiteY44" fmla="*/ 1425255 h 1549662"/>
                <a:gd name="connsiteX45" fmla="*/ 1496291 w 1690254"/>
                <a:gd name="connsiteY45" fmla="*/ 1466819 h 1549662"/>
                <a:gd name="connsiteX46" fmla="*/ 1413163 w 1690254"/>
                <a:gd name="connsiteY46" fmla="*/ 1494528 h 1549662"/>
                <a:gd name="connsiteX47" fmla="*/ 1371600 w 1690254"/>
                <a:gd name="connsiteY47" fmla="*/ 1508382 h 1549662"/>
                <a:gd name="connsiteX48" fmla="*/ 1343891 w 1690254"/>
                <a:gd name="connsiteY48" fmla="*/ 1536092 h 1549662"/>
                <a:gd name="connsiteX49" fmla="*/ 1229276 w 1690254"/>
                <a:gd name="connsiteY49" fmla="*/ 1452472 h 1549662"/>
                <a:gd name="connsiteX50" fmla="*/ 1075616 w 1690254"/>
                <a:gd name="connsiteY50" fmla="*/ 1528918 h 1549662"/>
                <a:gd name="connsiteX51" fmla="*/ 921957 w 1690254"/>
                <a:gd name="connsiteY51" fmla="*/ 1528918 h 1549662"/>
                <a:gd name="connsiteX52" fmla="*/ 614638 w 1690254"/>
                <a:gd name="connsiteY52" fmla="*/ 1528918 h 1549662"/>
                <a:gd name="connsiteX53" fmla="*/ 460978 w 1690254"/>
                <a:gd name="connsiteY53" fmla="*/ 1528918 h 1549662"/>
                <a:gd name="connsiteX54" fmla="*/ 307319 w 1690254"/>
                <a:gd name="connsiteY54" fmla="*/ 1528918 h 1549662"/>
                <a:gd name="connsiteX55" fmla="*/ 193963 w 1690254"/>
                <a:gd name="connsiteY55" fmla="*/ 1494528 h 1549662"/>
                <a:gd name="connsiteX56" fmla="*/ 152400 w 1690254"/>
                <a:gd name="connsiteY56" fmla="*/ 1466819 h 1549662"/>
                <a:gd name="connsiteX57" fmla="*/ 69272 w 1690254"/>
                <a:gd name="connsiteY57" fmla="*/ 1439110 h 1549662"/>
                <a:gd name="connsiteX58" fmla="*/ 27709 w 1690254"/>
                <a:gd name="connsiteY58" fmla="*/ 1411401 h 1549662"/>
                <a:gd name="connsiteX59" fmla="*/ 13854 w 1690254"/>
                <a:gd name="connsiteY59" fmla="*/ 1369837 h 1549662"/>
                <a:gd name="connsiteX60" fmla="*/ 0 w 1690254"/>
                <a:gd name="connsiteY60" fmla="*/ 1355982 h 1549662"/>
                <a:gd name="connsiteX0" fmla="*/ 0 w 1690254"/>
                <a:gd name="connsiteY0" fmla="*/ 1355982 h 1549662"/>
                <a:gd name="connsiteX1" fmla="*/ 83127 w 1690254"/>
                <a:gd name="connsiteY1" fmla="*/ 1300564 h 1549662"/>
                <a:gd name="connsiteX2" fmla="*/ 124691 w 1690254"/>
                <a:gd name="connsiteY2" fmla="*/ 1272855 h 1549662"/>
                <a:gd name="connsiteX3" fmla="*/ 180109 w 1690254"/>
                <a:gd name="connsiteY3" fmla="*/ 1217437 h 1549662"/>
                <a:gd name="connsiteX4" fmla="*/ 235527 w 1690254"/>
                <a:gd name="connsiteY4" fmla="*/ 1134310 h 1549662"/>
                <a:gd name="connsiteX5" fmla="*/ 304800 w 1690254"/>
                <a:gd name="connsiteY5" fmla="*/ 1023473 h 1549662"/>
                <a:gd name="connsiteX6" fmla="*/ 346363 w 1690254"/>
                <a:gd name="connsiteY6" fmla="*/ 940346 h 1549662"/>
                <a:gd name="connsiteX7" fmla="*/ 374072 w 1690254"/>
                <a:gd name="connsiteY7" fmla="*/ 857219 h 1549662"/>
                <a:gd name="connsiteX8" fmla="*/ 401781 w 1690254"/>
                <a:gd name="connsiteY8" fmla="*/ 815655 h 1549662"/>
                <a:gd name="connsiteX9" fmla="*/ 457200 w 1690254"/>
                <a:gd name="connsiteY9" fmla="*/ 690964 h 1549662"/>
                <a:gd name="connsiteX10" fmla="*/ 484909 w 1690254"/>
                <a:gd name="connsiteY10" fmla="*/ 580128 h 1549662"/>
                <a:gd name="connsiteX11" fmla="*/ 498763 w 1690254"/>
                <a:gd name="connsiteY11" fmla="*/ 524710 h 1549662"/>
                <a:gd name="connsiteX12" fmla="*/ 512618 w 1690254"/>
                <a:gd name="connsiteY12" fmla="*/ 413873 h 1549662"/>
                <a:gd name="connsiteX13" fmla="*/ 526472 w 1690254"/>
                <a:gd name="connsiteY13" fmla="*/ 372310 h 1549662"/>
                <a:gd name="connsiteX14" fmla="*/ 540327 w 1690254"/>
                <a:gd name="connsiteY14" fmla="*/ 303037 h 1549662"/>
                <a:gd name="connsiteX15" fmla="*/ 554181 w 1690254"/>
                <a:gd name="connsiteY15" fmla="*/ 247619 h 1549662"/>
                <a:gd name="connsiteX16" fmla="*/ 581891 w 1690254"/>
                <a:gd name="connsiteY16" fmla="*/ 95219 h 1549662"/>
                <a:gd name="connsiteX17" fmla="*/ 595745 w 1690254"/>
                <a:gd name="connsiteY17" fmla="*/ 39801 h 1549662"/>
                <a:gd name="connsiteX18" fmla="*/ 762000 w 1690254"/>
                <a:gd name="connsiteY18" fmla="*/ 25946 h 1549662"/>
                <a:gd name="connsiteX19" fmla="*/ 803563 w 1690254"/>
                <a:gd name="connsiteY19" fmla="*/ 12092 h 1549662"/>
                <a:gd name="connsiteX20" fmla="*/ 983672 w 1690254"/>
                <a:gd name="connsiteY20" fmla="*/ 25946 h 1549662"/>
                <a:gd name="connsiteX21" fmla="*/ 1025236 w 1690254"/>
                <a:gd name="connsiteY21" fmla="*/ 39801 h 1549662"/>
                <a:gd name="connsiteX22" fmla="*/ 1094509 w 1690254"/>
                <a:gd name="connsiteY22" fmla="*/ 53655 h 1549662"/>
                <a:gd name="connsiteX23" fmla="*/ 1136072 w 1690254"/>
                <a:gd name="connsiteY23" fmla="*/ 81364 h 1549662"/>
                <a:gd name="connsiteX24" fmla="*/ 1149927 w 1690254"/>
                <a:gd name="connsiteY24" fmla="*/ 122928 h 1549662"/>
                <a:gd name="connsiteX25" fmla="*/ 1177636 w 1690254"/>
                <a:gd name="connsiteY25" fmla="*/ 164492 h 1549662"/>
                <a:gd name="connsiteX26" fmla="*/ 1191491 w 1690254"/>
                <a:gd name="connsiteY26" fmla="*/ 330746 h 1549662"/>
                <a:gd name="connsiteX27" fmla="*/ 1205345 w 1690254"/>
                <a:gd name="connsiteY27" fmla="*/ 372310 h 1549662"/>
                <a:gd name="connsiteX28" fmla="*/ 1219200 w 1690254"/>
                <a:gd name="connsiteY28" fmla="*/ 427728 h 1549662"/>
                <a:gd name="connsiteX29" fmla="*/ 1233054 w 1690254"/>
                <a:gd name="connsiteY29" fmla="*/ 469292 h 1549662"/>
                <a:gd name="connsiteX30" fmla="*/ 1260763 w 1690254"/>
                <a:gd name="connsiteY30" fmla="*/ 580128 h 1549662"/>
                <a:gd name="connsiteX31" fmla="*/ 1288472 w 1690254"/>
                <a:gd name="connsiteY31" fmla="*/ 663255 h 1549662"/>
                <a:gd name="connsiteX32" fmla="*/ 1302327 w 1690254"/>
                <a:gd name="connsiteY32" fmla="*/ 704819 h 1549662"/>
                <a:gd name="connsiteX33" fmla="*/ 1316181 w 1690254"/>
                <a:gd name="connsiteY33" fmla="*/ 760237 h 1549662"/>
                <a:gd name="connsiteX34" fmla="*/ 1330036 w 1690254"/>
                <a:gd name="connsiteY34" fmla="*/ 801801 h 1549662"/>
                <a:gd name="connsiteX35" fmla="*/ 1357745 w 1690254"/>
                <a:gd name="connsiteY35" fmla="*/ 926492 h 1549662"/>
                <a:gd name="connsiteX36" fmla="*/ 1371600 w 1690254"/>
                <a:gd name="connsiteY36" fmla="*/ 968055 h 1549662"/>
                <a:gd name="connsiteX37" fmla="*/ 1454727 w 1690254"/>
                <a:gd name="connsiteY37" fmla="*/ 1078892 h 1549662"/>
                <a:gd name="connsiteX38" fmla="*/ 1482436 w 1690254"/>
                <a:gd name="connsiteY38" fmla="*/ 1162019 h 1549662"/>
                <a:gd name="connsiteX39" fmla="*/ 1537854 w 1690254"/>
                <a:gd name="connsiteY39" fmla="*/ 1231292 h 1549662"/>
                <a:gd name="connsiteX40" fmla="*/ 1565563 w 1690254"/>
                <a:gd name="connsiteY40" fmla="*/ 1272855 h 1549662"/>
                <a:gd name="connsiteX41" fmla="*/ 1607127 w 1690254"/>
                <a:gd name="connsiteY41" fmla="*/ 1314419 h 1549662"/>
                <a:gd name="connsiteX42" fmla="*/ 1690254 w 1690254"/>
                <a:gd name="connsiteY42" fmla="*/ 1369837 h 1549662"/>
                <a:gd name="connsiteX43" fmla="*/ 1676400 w 1690254"/>
                <a:gd name="connsiteY43" fmla="*/ 1411401 h 1549662"/>
                <a:gd name="connsiteX44" fmla="*/ 1620981 w 1690254"/>
                <a:gd name="connsiteY44" fmla="*/ 1425255 h 1549662"/>
                <a:gd name="connsiteX45" fmla="*/ 1496291 w 1690254"/>
                <a:gd name="connsiteY45" fmla="*/ 1466819 h 1549662"/>
                <a:gd name="connsiteX46" fmla="*/ 1413163 w 1690254"/>
                <a:gd name="connsiteY46" fmla="*/ 1494528 h 1549662"/>
                <a:gd name="connsiteX47" fmla="*/ 1371600 w 1690254"/>
                <a:gd name="connsiteY47" fmla="*/ 1508382 h 1549662"/>
                <a:gd name="connsiteX48" fmla="*/ 1343891 w 1690254"/>
                <a:gd name="connsiteY48" fmla="*/ 1536092 h 1549662"/>
                <a:gd name="connsiteX49" fmla="*/ 1229276 w 1690254"/>
                <a:gd name="connsiteY49" fmla="*/ 1528920 h 1549662"/>
                <a:gd name="connsiteX50" fmla="*/ 1075616 w 1690254"/>
                <a:gd name="connsiteY50" fmla="*/ 1528918 h 1549662"/>
                <a:gd name="connsiteX51" fmla="*/ 921957 w 1690254"/>
                <a:gd name="connsiteY51" fmla="*/ 1528918 h 1549662"/>
                <a:gd name="connsiteX52" fmla="*/ 614638 w 1690254"/>
                <a:gd name="connsiteY52" fmla="*/ 1528918 h 1549662"/>
                <a:gd name="connsiteX53" fmla="*/ 460978 w 1690254"/>
                <a:gd name="connsiteY53" fmla="*/ 1528918 h 1549662"/>
                <a:gd name="connsiteX54" fmla="*/ 307319 w 1690254"/>
                <a:gd name="connsiteY54" fmla="*/ 1528918 h 1549662"/>
                <a:gd name="connsiteX55" fmla="*/ 193963 w 1690254"/>
                <a:gd name="connsiteY55" fmla="*/ 1494528 h 1549662"/>
                <a:gd name="connsiteX56" fmla="*/ 152400 w 1690254"/>
                <a:gd name="connsiteY56" fmla="*/ 1466819 h 1549662"/>
                <a:gd name="connsiteX57" fmla="*/ 69272 w 1690254"/>
                <a:gd name="connsiteY57" fmla="*/ 1439110 h 1549662"/>
                <a:gd name="connsiteX58" fmla="*/ 27709 w 1690254"/>
                <a:gd name="connsiteY58" fmla="*/ 1411401 h 1549662"/>
                <a:gd name="connsiteX59" fmla="*/ 13854 w 1690254"/>
                <a:gd name="connsiteY59" fmla="*/ 1369837 h 1549662"/>
                <a:gd name="connsiteX60" fmla="*/ 0 w 1690254"/>
                <a:gd name="connsiteY60" fmla="*/ 1355982 h 1549662"/>
                <a:gd name="connsiteX0" fmla="*/ 0 w 1690254"/>
                <a:gd name="connsiteY0" fmla="*/ 1355982 h 1542739"/>
                <a:gd name="connsiteX1" fmla="*/ 83127 w 1690254"/>
                <a:gd name="connsiteY1" fmla="*/ 1300564 h 1542739"/>
                <a:gd name="connsiteX2" fmla="*/ 124691 w 1690254"/>
                <a:gd name="connsiteY2" fmla="*/ 1272855 h 1542739"/>
                <a:gd name="connsiteX3" fmla="*/ 180109 w 1690254"/>
                <a:gd name="connsiteY3" fmla="*/ 1217437 h 1542739"/>
                <a:gd name="connsiteX4" fmla="*/ 235527 w 1690254"/>
                <a:gd name="connsiteY4" fmla="*/ 1134310 h 1542739"/>
                <a:gd name="connsiteX5" fmla="*/ 304800 w 1690254"/>
                <a:gd name="connsiteY5" fmla="*/ 1023473 h 1542739"/>
                <a:gd name="connsiteX6" fmla="*/ 346363 w 1690254"/>
                <a:gd name="connsiteY6" fmla="*/ 940346 h 1542739"/>
                <a:gd name="connsiteX7" fmla="*/ 374072 w 1690254"/>
                <a:gd name="connsiteY7" fmla="*/ 857219 h 1542739"/>
                <a:gd name="connsiteX8" fmla="*/ 401781 w 1690254"/>
                <a:gd name="connsiteY8" fmla="*/ 815655 h 1542739"/>
                <a:gd name="connsiteX9" fmla="*/ 457200 w 1690254"/>
                <a:gd name="connsiteY9" fmla="*/ 690964 h 1542739"/>
                <a:gd name="connsiteX10" fmla="*/ 484909 w 1690254"/>
                <a:gd name="connsiteY10" fmla="*/ 580128 h 1542739"/>
                <a:gd name="connsiteX11" fmla="*/ 498763 w 1690254"/>
                <a:gd name="connsiteY11" fmla="*/ 524710 h 1542739"/>
                <a:gd name="connsiteX12" fmla="*/ 512618 w 1690254"/>
                <a:gd name="connsiteY12" fmla="*/ 413873 h 1542739"/>
                <a:gd name="connsiteX13" fmla="*/ 526472 w 1690254"/>
                <a:gd name="connsiteY13" fmla="*/ 372310 h 1542739"/>
                <a:gd name="connsiteX14" fmla="*/ 540327 w 1690254"/>
                <a:gd name="connsiteY14" fmla="*/ 303037 h 1542739"/>
                <a:gd name="connsiteX15" fmla="*/ 554181 w 1690254"/>
                <a:gd name="connsiteY15" fmla="*/ 247619 h 1542739"/>
                <a:gd name="connsiteX16" fmla="*/ 581891 w 1690254"/>
                <a:gd name="connsiteY16" fmla="*/ 95219 h 1542739"/>
                <a:gd name="connsiteX17" fmla="*/ 595745 w 1690254"/>
                <a:gd name="connsiteY17" fmla="*/ 39801 h 1542739"/>
                <a:gd name="connsiteX18" fmla="*/ 762000 w 1690254"/>
                <a:gd name="connsiteY18" fmla="*/ 25946 h 1542739"/>
                <a:gd name="connsiteX19" fmla="*/ 803563 w 1690254"/>
                <a:gd name="connsiteY19" fmla="*/ 12092 h 1542739"/>
                <a:gd name="connsiteX20" fmla="*/ 983672 w 1690254"/>
                <a:gd name="connsiteY20" fmla="*/ 25946 h 1542739"/>
                <a:gd name="connsiteX21" fmla="*/ 1025236 w 1690254"/>
                <a:gd name="connsiteY21" fmla="*/ 39801 h 1542739"/>
                <a:gd name="connsiteX22" fmla="*/ 1094509 w 1690254"/>
                <a:gd name="connsiteY22" fmla="*/ 53655 h 1542739"/>
                <a:gd name="connsiteX23" fmla="*/ 1136072 w 1690254"/>
                <a:gd name="connsiteY23" fmla="*/ 81364 h 1542739"/>
                <a:gd name="connsiteX24" fmla="*/ 1149927 w 1690254"/>
                <a:gd name="connsiteY24" fmla="*/ 122928 h 1542739"/>
                <a:gd name="connsiteX25" fmla="*/ 1177636 w 1690254"/>
                <a:gd name="connsiteY25" fmla="*/ 164492 h 1542739"/>
                <a:gd name="connsiteX26" fmla="*/ 1191491 w 1690254"/>
                <a:gd name="connsiteY26" fmla="*/ 330746 h 1542739"/>
                <a:gd name="connsiteX27" fmla="*/ 1205345 w 1690254"/>
                <a:gd name="connsiteY27" fmla="*/ 372310 h 1542739"/>
                <a:gd name="connsiteX28" fmla="*/ 1219200 w 1690254"/>
                <a:gd name="connsiteY28" fmla="*/ 427728 h 1542739"/>
                <a:gd name="connsiteX29" fmla="*/ 1233054 w 1690254"/>
                <a:gd name="connsiteY29" fmla="*/ 469292 h 1542739"/>
                <a:gd name="connsiteX30" fmla="*/ 1260763 w 1690254"/>
                <a:gd name="connsiteY30" fmla="*/ 580128 h 1542739"/>
                <a:gd name="connsiteX31" fmla="*/ 1288472 w 1690254"/>
                <a:gd name="connsiteY31" fmla="*/ 663255 h 1542739"/>
                <a:gd name="connsiteX32" fmla="*/ 1302327 w 1690254"/>
                <a:gd name="connsiteY32" fmla="*/ 704819 h 1542739"/>
                <a:gd name="connsiteX33" fmla="*/ 1316181 w 1690254"/>
                <a:gd name="connsiteY33" fmla="*/ 760237 h 1542739"/>
                <a:gd name="connsiteX34" fmla="*/ 1330036 w 1690254"/>
                <a:gd name="connsiteY34" fmla="*/ 801801 h 1542739"/>
                <a:gd name="connsiteX35" fmla="*/ 1357745 w 1690254"/>
                <a:gd name="connsiteY35" fmla="*/ 926492 h 1542739"/>
                <a:gd name="connsiteX36" fmla="*/ 1371600 w 1690254"/>
                <a:gd name="connsiteY36" fmla="*/ 968055 h 1542739"/>
                <a:gd name="connsiteX37" fmla="*/ 1454727 w 1690254"/>
                <a:gd name="connsiteY37" fmla="*/ 1078892 h 1542739"/>
                <a:gd name="connsiteX38" fmla="*/ 1482436 w 1690254"/>
                <a:gd name="connsiteY38" fmla="*/ 1162019 h 1542739"/>
                <a:gd name="connsiteX39" fmla="*/ 1537854 w 1690254"/>
                <a:gd name="connsiteY39" fmla="*/ 1231292 h 1542739"/>
                <a:gd name="connsiteX40" fmla="*/ 1565563 w 1690254"/>
                <a:gd name="connsiteY40" fmla="*/ 1272855 h 1542739"/>
                <a:gd name="connsiteX41" fmla="*/ 1607127 w 1690254"/>
                <a:gd name="connsiteY41" fmla="*/ 1314419 h 1542739"/>
                <a:gd name="connsiteX42" fmla="*/ 1690254 w 1690254"/>
                <a:gd name="connsiteY42" fmla="*/ 1369837 h 1542739"/>
                <a:gd name="connsiteX43" fmla="*/ 1676400 w 1690254"/>
                <a:gd name="connsiteY43" fmla="*/ 1411401 h 1542739"/>
                <a:gd name="connsiteX44" fmla="*/ 1620981 w 1690254"/>
                <a:gd name="connsiteY44" fmla="*/ 1425255 h 1542739"/>
                <a:gd name="connsiteX45" fmla="*/ 1496291 w 1690254"/>
                <a:gd name="connsiteY45" fmla="*/ 1466819 h 1542739"/>
                <a:gd name="connsiteX46" fmla="*/ 1413163 w 1690254"/>
                <a:gd name="connsiteY46" fmla="*/ 1494528 h 1542739"/>
                <a:gd name="connsiteX47" fmla="*/ 1371600 w 1690254"/>
                <a:gd name="connsiteY47" fmla="*/ 1508382 h 1542739"/>
                <a:gd name="connsiteX48" fmla="*/ 1229276 w 1690254"/>
                <a:gd name="connsiteY48" fmla="*/ 1528920 h 1542739"/>
                <a:gd name="connsiteX49" fmla="*/ 1229276 w 1690254"/>
                <a:gd name="connsiteY49" fmla="*/ 1528920 h 1542739"/>
                <a:gd name="connsiteX50" fmla="*/ 1075616 w 1690254"/>
                <a:gd name="connsiteY50" fmla="*/ 1528918 h 1542739"/>
                <a:gd name="connsiteX51" fmla="*/ 921957 w 1690254"/>
                <a:gd name="connsiteY51" fmla="*/ 1528918 h 1542739"/>
                <a:gd name="connsiteX52" fmla="*/ 614638 w 1690254"/>
                <a:gd name="connsiteY52" fmla="*/ 1528918 h 1542739"/>
                <a:gd name="connsiteX53" fmla="*/ 460978 w 1690254"/>
                <a:gd name="connsiteY53" fmla="*/ 1528918 h 1542739"/>
                <a:gd name="connsiteX54" fmla="*/ 307319 w 1690254"/>
                <a:gd name="connsiteY54" fmla="*/ 1528918 h 1542739"/>
                <a:gd name="connsiteX55" fmla="*/ 193963 w 1690254"/>
                <a:gd name="connsiteY55" fmla="*/ 1494528 h 1542739"/>
                <a:gd name="connsiteX56" fmla="*/ 152400 w 1690254"/>
                <a:gd name="connsiteY56" fmla="*/ 1466819 h 1542739"/>
                <a:gd name="connsiteX57" fmla="*/ 69272 w 1690254"/>
                <a:gd name="connsiteY57" fmla="*/ 1439110 h 1542739"/>
                <a:gd name="connsiteX58" fmla="*/ 27709 w 1690254"/>
                <a:gd name="connsiteY58" fmla="*/ 1411401 h 1542739"/>
                <a:gd name="connsiteX59" fmla="*/ 13854 w 1690254"/>
                <a:gd name="connsiteY59" fmla="*/ 1369837 h 1542739"/>
                <a:gd name="connsiteX60" fmla="*/ 0 w 1690254"/>
                <a:gd name="connsiteY60" fmla="*/ 1355982 h 154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690254" h="1542739">
                  <a:moveTo>
                    <a:pt x="0" y="1355982"/>
                  </a:moveTo>
                  <a:lnTo>
                    <a:pt x="83127" y="1300564"/>
                  </a:lnTo>
                  <a:lnTo>
                    <a:pt x="124691" y="1272855"/>
                  </a:lnTo>
                  <a:cubicBezTo>
                    <a:pt x="161634" y="1162022"/>
                    <a:pt x="106219" y="1291327"/>
                    <a:pt x="180109" y="1217437"/>
                  </a:cubicBezTo>
                  <a:cubicBezTo>
                    <a:pt x="203657" y="1193889"/>
                    <a:pt x="235527" y="1134310"/>
                    <a:pt x="235527" y="1134310"/>
                  </a:cubicBezTo>
                  <a:cubicBezTo>
                    <a:pt x="268502" y="1035385"/>
                    <a:pt x="238933" y="1067384"/>
                    <a:pt x="304800" y="1023473"/>
                  </a:cubicBezTo>
                  <a:cubicBezTo>
                    <a:pt x="355323" y="871901"/>
                    <a:pt x="274747" y="1101482"/>
                    <a:pt x="346363" y="940346"/>
                  </a:cubicBezTo>
                  <a:cubicBezTo>
                    <a:pt x="358225" y="913656"/>
                    <a:pt x="357871" y="881521"/>
                    <a:pt x="374072" y="857219"/>
                  </a:cubicBezTo>
                  <a:cubicBezTo>
                    <a:pt x="383308" y="843364"/>
                    <a:pt x="395018" y="830871"/>
                    <a:pt x="401781" y="815655"/>
                  </a:cubicBezTo>
                  <a:cubicBezTo>
                    <a:pt x="467731" y="667269"/>
                    <a:pt x="394491" y="785029"/>
                    <a:pt x="457200" y="690964"/>
                  </a:cubicBezTo>
                  <a:lnTo>
                    <a:pt x="484909" y="580128"/>
                  </a:lnTo>
                  <a:cubicBezTo>
                    <a:pt x="489527" y="561655"/>
                    <a:pt x="496401" y="543604"/>
                    <a:pt x="498763" y="524710"/>
                  </a:cubicBezTo>
                  <a:cubicBezTo>
                    <a:pt x="503381" y="487764"/>
                    <a:pt x="505958" y="450506"/>
                    <a:pt x="512618" y="413873"/>
                  </a:cubicBezTo>
                  <a:cubicBezTo>
                    <a:pt x="515230" y="399505"/>
                    <a:pt x="522930" y="386478"/>
                    <a:pt x="526472" y="372310"/>
                  </a:cubicBezTo>
                  <a:cubicBezTo>
                    <a:pt x="532183" y="349465"/>
                    <a:pt x="535219" y="326025"/>
                    <a:pt x="540327" y="303037"/>
                  </a:cubicBezTo>
                  <a:cubicBezTo>
                    <a:pt x="544458" y="284449"/>
                    <a:pt x="551051" y="266401"/>
                    <a:pt x="554181" y="247619"/>
                  </a:cubicBezTo>
                  <a:cubicBezTo>
                    <a:pt x="595451" y="0"/>
                    <a:pt x="546219" y="220070"/>
                    <a:pt x="581891" y="95219"/>
                  </a:cubicBezTo>
                  <a:cubicBezTo>
                    <a:pt x="587122" y="76910"/>
                    <a:pt x="577973" y="46636"/>
                    <a:pt x="595745" y="39801"/>
                  </a:cubicBezTo>
                  <a:cubicBezTo>
                    <a:pt x="647649" y="19838"/>
                    <a:pt x="706582" y="30564"/>
                    <a:pt x="762000" y="25946"/>
                  </a:cubicBezTo>
                  <a:cubicBezTo>
                    <a:pt x="775854" y="21328"/>
                    <a:pt x="788959" y="12092"/>
                    <a:pt x="803563" y="12092"/>
                  </a:cubicBezTo>
                  <a:cubicBezTo>
                    <a:pt x="863777" y="12092"/>
                    <a:pt x="923923" y="18477"/>
                    <a:pt x="983672" y="25946"/>
                  </a:cubicBezTo>
                  <a:cubicBezTo>
                    <a:pt x="998163" y="27757"/>
                    <a:pt x="1011068" y="36259"/>
                    <a:pt x="1025236" y="39801"/>
                  </a:cubicBezTo>
                  <a:cubicBezTo>
                    <a:pt x="1048081" y="45512"/>
                    <a:pt x="1071418" y="49037"/>
                    <a:pt x="1094509" y="53655"/>
                  </a:cubicBezTo>
                  <a:cubicBezTo>
                    <a:pt x="1108363" y="62891"/>
                    <a:pt x="1125670" y="68362"/>
                    <a:pt x="1136072" y="81364"/>
                  </a:cubicBezTo>
                  <a:cubicBezTo>
                    <a:pt x="1145195" y="92768"/>
                    <a:pt x="1143396" y="109866"/>
                    <a:pt x="1149927" y="122928"/>
                  </a:cubicBezTo>
                  <a:cubicBezTo>
                    <a:pt x="1157374" y="137821"/>
                    <a:pt x="1168400" y="150637"/>
                    <a:pt x="1177636" y="164492"/>
                  </a:cubicBezTo>
                  <a:cubicBezTo>
                    <a:pt x="1182254" y="219910"/>
                    <a:pt x="1184141" y="275624"/>
                    <a:pt x="1191491" y="330746"/>
                  </a:cubicBezTo>
                  <a:cubicBezTo>
                    <a:pt x="1193421" y="345222"/>
                    <a:pt x="1201333" y="358268"/>
                    <a:pt x="1205345" y="372310"/>
                  </a:cubicBezTo>
                  <a:cubicBezTo>
                    <a:pt x="1210576" y="390619"/>
                    <a:pt x="1213969" y="409419"/>
                    <a:pt x="1219200" y="427728"/>
                  </a:cubicBezTo>
                  <a:cubicBezTo>
                    <a:pt x="1223212" y="441770"/>
                    <a:pt x="1229211" y="455203"/>
                    <a:pt x="1233054" y="469292"/>
                  </a:cubicBezTo>
                  <a:cubicBezTo>
                    <a:pt x="1243074" y="506033"/>
                    <a:pt x="1248720" y="544000"/>
                    <a:pt x="1260763" y="580128"/>
                  </a:cubicBezTo>
                  <a:lnTo>
                    <a:pt x="1288472" y="663255"/>
                  </a:lnTo>
                  <a:cubicBezTo>
                    <a:pt x="1293090" y="677110"/>
                    <a:pt x="1298785" y="690651"/>
                    <a:pt x="1302327" y="704819"/>
                  </a:cubicBezTo>
                  <a:cubicBezTo>
                    <a:pt x="1306945" y="723292"/>
                    <a:pt x="1310950" y="741928"/>
                    <a:pt x="1316181" y="760237"/>
                  </a:cubicBezTo>
                  <a:cubicBezTo>
                    <a:pt x="1320193" y="774279"/>
                    <a:pt x="1326494" y="787633"/>
                    <a:pt x="1330036" y="801801"/>
                  </a:cubicBezTo>
                  <a:cubicBezTo>
                    <a:pt x="1358601" y="916055"/>
                    <a:pt x="1329305" y="826953"/>
                    <a:pt x="1357745" y="926492"/>
                  </a:cubicBezTo>
                  <a:cubicBezTo>
                    <a:pt x="1361757" y="940534"/>
                    <a:pt x="1364508" y="955289"/>
                    <a:pt x="1371600" y="968055"/>
                  </a:cubicBezTo>
                  <a:cubicBezTo>
                    <a:pt x="1410765" y="1038551"/>
                    <a:pt x="1412688" y="1036851"/>
                    <a:pt x="1454727" y="1078892"/>
                  </a:cubicBezTo>
                  <a:cubicBezTo>
                    <a:pt x="1463963" y="1106601"/>
                    <a:pt x="1466234" y="1137717"/>
                    <a:pt x="1482436" y="1162019"/>
                  </a:cubicBezTo>
                  <a:cubicBezTo>
                    <a:pt x="1567720" y="1289944"/>
                    <a:pt x="1458888" y="1132584"/>
                    <a:pt x="1537854" y="1231292"/>
                  </a:cubicBezTo>
                  <a:cubicBezTo>
                    <a:pt x="1548256" y="1244294"/>
                    <a:pt x="1554903" y="1260063"/>
                    <a:pt x="1565563" y="1272855"/>
                  </a:cubicBezTo>
                  <a:cubicBezTo>
                    <a:pt x="1578106" y="1287907"/>
                    <a:pt x="1591661" y="1302390"/>
                    <a:pt x="1607127" y="1314419"/>
                  </a:cubicBezTo>
                  <a:cubicBezTo>
                    <a:pt x="1633414" y="1334865"/>
                    <a:pt x="1690254" y="1369837"/>
                    <a:pt x="1690254" y="1369837"/>
                  </a:cubicBezTo>
                  <a:cubicBezTo>
                    <a:pt x="1685636" y="1383692"/>
                    <a:pt x="1687804" y="1402278"/>
                    <a:pt x="1676400" y="1411401"/>
                  </a:cubicBezTo>
                  <a:cubicBezTo>
                    <a:pt x="1661531" y="1423296"/>
                    <a:pt x="1639219" y="1419784"/>
                    <a:pt x="1620981" y="1425255"/>
                  </a:cubicBezTo>
                  <a:cubicBezTo>
                    <a:pt x="1620914" y="1425275"/>
                    <a:pt x="1517106" y="1459881"/>
                    <a:pt x="1496291" y="1466819"/>
                  </a:cubicBezTo>
                  <a:lnTo>
                    <a:pt x="1413163" y="1494528"/>
                  </a:lnTo>
                  <a:lnTo>
                    <a:pt x="1371600" y="1508382"/>
                  </a:lnTo>
                  <a:cubicBezTo>
                    <a:pt x="1362364" y="1517619"/>
                    <a:pt x="1240477" y="1522199"/>
                    <a:pt x="1229276" y="1528920"/>
                  </a:cubicBezTo>
                  <a:lnTo>
                    <a:pt x="1229276" y="1528920"/>
                  </a:lnTo>
                  <a:cubicBezTo>
                    <a:pt x="1215108" y="1532462"/>
                    <a:pt x="1089872" y="1525750"/>
                    <a:pt x="1075616" y="1528918"/>
                  </a:cubicBezTo>
                  <a:cubicBezTo>
                    <a:pt x="1013419" y="1542739"/>
                    <a:pt x="981999" y="1522247"/>
                    <a:pt x="921957" y="1528918"/>
                  </a:cubicBezTo>
                  <a:cubicBezTo>
                    <a:pt x="737230" y="1524300"/>
                    <a:pt x="799031" y="1540943"/>
                    <a:pt x="614638" y="1528918"/>
                  </a:cubicBezTo>
                  <a:cubicBezTo>
                    <a:pt x="614628" y="1528917"/>
                    <a:pt x="481765" y="1535847"/>
                    <a:pt x="460978" y="1528918"/>
                  </a:cubicBezTo>
                  <a:lnTo>
                    <a:pt x="307319" y="1528918"/>
                  </a:lnTo>
                  <a:cubicBezTo>
                    <a:pt x="253197" y="1474794"/>
                    <a:pt x="265904" y="1530498"/>
                    <a:pt x="193963" y="1494528"/>
                  </a:cubicBezTo>
                  <a:cubicBezTo>
                    <a:pt x="179070" y="1487082"/>
                    <a:pt x="167616" y="1473582"/>
                    <a:pt x="152400" y="1466819"/>
                  </a:cubicBezTo>
                  <a:cubicBezTo>
                    <a:pt x="125709" y="1454956"/>
                    <a:pt x="69272" y="1439110"/>
                    <a:pt x="69272" y="1439110"/>
                  </a:cubicBezTo>
                  <a:cubicBezTo>
                    <a:pt x="55418" y="1429874"/>
                    <a:pt x="38111" y="1424403"/>
                    <a:pt x="27709" y="1411401"/>
                  </a:cubicBezTo>
                  <a:cubicBezTo>
                    <a:pt x="18586" y="1399997"/>
                    <a:pt x="20385" y="1382899"/>
                    <a:pt x="13854" y="1369837"/>
                  </a:cubicBezTo>
                  <a:cubicBezTo>
                    <a:pt x="10933" y="1363995"/>
                    <a:pt x="4618" y="1360600"/>
                    <a:pt x="0" y="13559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30000">
                  <a:schemeClr val="bg1">
                    <a:lumMod val="50000"/>
                  </a:schemeClr>
                </a:gs>
                <a:gs pos="70000">
                  <a:schemeClr val="tx1">
                    <a:lumMod val="75000"/>
                    <a:lumOff val="25000"/>
                  </a:schemeClr>
                </a:gs>
                <a:gs pos="100000">
                  <a:schemeClr val="tx1"/>
                </a:gs>
              </a:gsLst>
              <a:lin ang="1080000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" name="Grafik 2" descr="strainlevel3.png"/>
            <p:cNvPicPr>
              <a:picLocks/>
            </p:cNvPicPr>
            <p:nvPr/>
          </p:nvPicPr>
          <p:blipFill>
            <a:blip r:embed="rId3" cstate="print"/>
            <a:srcRect l="23346" t="43763" r="21440" b="44436"/>
            <a:stretch>
              <a:fillRect/>
            </a:stretch>
          </p:blipFill>
          <p:spPr>
            <a:xfrm>
              <a:off x="180000" y="4500000"/>
              <a:ext cx="4171974" cy="594132"/>
            </a:xfrm>
            <a:prstGeom prst="rect">
              <a:avLst/>
            </a:prstGeom>
            <a:scene3d>
              <a:camera prst="isometricOffAxis2Right">
                <a:rot lat="1080000" lon="17100000" rev="0"/>
              </a:camera>
              <a:lightRig rig="threePt" dir="t"/>
            </a:scene3d>
          </p:spPr>
        </p:pic>
        <p:cxnSp>
          <p:nvCxnSpPr>
            <p:cNvPr id="6" name="Gerade Verbindung 5"/>
            <p:cNvCxnSpPr/>
            <p:nvPr/>
          </p:nvCxnSpPr>
          <p:spPr>
            <a:xfrm>
              <a:off x="4427984" y="1772816"/>
              <a:ext cx="2016224" cy="11521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Grafik 1" descr="strainlevel2.png"/>
            <p:cNvPicPr>
              <a:picLocks noChangeAspect="1"/>
            </p:cNvPicPr>
            <p:nvPr/>
          </p:nvPicPr>
          <p:blipFill>
            <a:blip r:embed="rId4" cstate="print"/>
            <a:srcRect l="17628" t="88536" r="13960" b="4881"/>
            <a:stretch>
              <a:fillRect/>
            </a:stretch>
          </p:blipFill>
          <p:spPr>
            <a:xfrm>
              <a:off x="2051720" y="2780928"/>
              <a:ext cx="5169216" cy="70398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cxnSp>
          <p:nvCxnSpPr>
            <p:cNvPr id="7" name="Gerade Verbindung 6"/>
            <p:cNvCxnSpPr/>
            <p:nvPr/>
          </p:nvCxnSpPr>
          <p:spPr>
            <a:xfrm flipV="1">
              <a:off x="2915816" y="2924944"/>
              <a:ext cx="3536776" cy="2088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/>
          </p:nvCxnSpPr>
          <p:spPr>
            <a:xfrm flipH="1">
              <a:off x="1763688" y="5013176"/>
              <a:ext cx="1152128" cy="129614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ihandform 15"/>
            <p:cNvSpPr/>
            <p:nvPr/>
          </p:nvSpPr>
          <p:spPr>
            <a:xfrm>
              <a:off x="6012160" y="2420888"/>
              <a:ext cx="1224136" cy="1245324"/>
            </a:xfrm>
            <a:custGeom>
              <a:avLst/>
              <a:gdLst>
                <a:gd name="connsiteX0" fmla="*/ 0 w 1690254"/>
                <a:gd name="connsiteY0" fmla="*/ 1355982 h 1605364"/>
                <a:gd name="connsiteX1" fmla="*/ 83127 w 1690254"/>
                <a:gd name="connsiteY1" fmla="*/ 1300564 h 1605364"/>
                <a:gd name="connsiteX2" fmla="*/ 124691 w 1690254"/>
                <a:gd name="connsiteY2" fmla="*/ 1272855 h 1605364"/>
                <a:gd name="connsiteX3" fmla="*/ 180109 w 1690254"/>
                <a:gd name="connsiteY3" fmla="*/ 1217437 h 1605364"/>
                <a:gd name="connsiteX4" fmla="*/ 235527 w 1690254"/>
                <a:gd name="connsiteY4" fmla="*/ 1134310 h 1605364"/>
                <a:gd name="connsiteX5" fmla="*/ 304800 w 1690254"/>
                <a:gd name="connsiteY5" fmla="*/ 1023473 h 1605364"/>
                <a:gd name="connsiteX6" fmla="*/ 346363 w 1690254"/>
                <a:gd name="connsiteY6" fmla="*/ 940346 h 1605364"/>
                <a:gd name="connsiteX7" fmla="*/ 374072 w 1690254"/>
                <a:gd name="connsiteY7" fmla="*/ 857219 h 1605364"/>
                <a:gd name="connsiteX8" fmla="*/ 401781 w 1690254"/>
                <a:gd name="connsiteY8" fmla="*/ 815655 h 1605364"/>
                <a:gd name="connsiteX9" fmla="*/ 457200 w 1690254"/>
                <a:gd name="connsiteY9" fmla="*/ 690964 h 1605364"/>
                <a:gd name="connsiteX10" fmla="*/ 484909 w 1690254"/>
                <a:gd name="connsiteY10" fmla="*/ 580128 h 1605364"/>
                <a:gd name="connsiteX11" fmla="*/ 498763 w 1690254"/>
                <a:gd name="connsiteY11" fmla="*/ 524710 h 1605364"/>
                <a:gd name="connsiteX12" fmla="*/ 512618 w 1690254"/>
                <a:gd name="connsiteY12" fmla="*/ 413873 h 1605364"/>
                <a:gd name="connsiteX13" fmla="*/ 526472 w 1690254"/>
                <a:gd name="connsiteY13" fmla="*/ 372310 h 1605364"/>
                <a:gd name="connsiteX14" fmla="*/ 540327 w 1690254"/>
                <a:gd name="connsiteY14" fmla="*/ 303037 h 1605364"/>
                <a:gd name="connsiteX15" fmla="*/ 554181 w 1690254"/>
                <a:gd name="connsiteY15" fmla="*/ 247619 h 1605364"/>
                <a:gd name="connsiteX16" fmla="*/ 581891 w 1690254"/>
                <a:gd name="connsiteY16" fmla="*/ 95219 h 1605364"/>
                <a:gd name="connsiteX17" fmla="*/ 595745 w 1690254"/>
                <a:gd name="connsiteY17" fmla="*/ 39801 h 1605364"/>
                <a:gd name="connsiteX18" fmla="*/ 762000 w 1690254"/>
                <a:gd name="connsiteY18" fmla="*/ 25946 h 1605364"/>
                <a:gd name="connsiteX19" fmla="*/ 803563 w 1690254"/>
                <a:gd name="connsiteY19" fmla="*/ 12092 h 1605364"/>
                <a:gd name="connsiteX20" fmla="*/ 983672 w 1690254"/>
                <a:gd name="connsiteY20" fmla="*/ 25946 h 1605364"/>
                <a:gd name="connsiteX21" fmla="*/ 1025236 w 1690254"/>
                <a:gd name="connsiteY21" fmla="*/ 39801 h 1605364"/>
                <a:gd name="connsiteX22" fmla="*/ 1094509 w 1690254"/>
                <a:gd name="connsiteY22" fmla="*/ 53655 h 1605364"/>
                <a:gd name="connsiteX23" fmla="*/ 1136072 w 1690254"/>
                <a:gd name="connsiteY23" fmla="*/ 81364 h 1605364"/>
                <a:gd name="connsiteX24" fmla="*/ 1149927 w 1690254"/>
                <a:gd name="connsiteY24" fmla="*/ 122928 h 1605364"/>
                <a:gd name="connsiteX25" fmla="*/ 1177636 w 1690254"/>
                <a:gd name="connsiteY25" fmla="*/ 164492 h 1605364"/>
                <a:gd name="connsiteX26" fmla="*/ 1191491 w 1690254"/>
                <a:gd name="connsiteY26" fmla="*/ 330746 h 1605364"/>
                <a:gd name="connsiteX27" fmla="*/ 1205345 w 1690254"/>
                <a:gd name="connsiteY27" fmla="*/ 372310 h 1605364"/>
                <a:gd name="connsiteX28" fmla="*/ 1219200 w 1690254"/>
                <a:gd name="connsiteY28" fmla="*/ 427728 h 1605364"/>
                <a:gd name="connsiteX29" fmla="*/ 1233054 w 1690254"/>
                <a:gd name="connsiteY29" fmla="*/ 469292 h 1605364"/>
                <a:gd name="connsiteX30" fmla="*/ 1260763 w 1690254"/>
                <a:gd name="connsiteY30" fmla="*/ 580128 h 1605364"/>
                <a:gd name="connsiteX31" fmla="*/ 1288472 w 1690254"/>
                <a:gd name="connsiteY31" fmla="*/ 663255 h 1605364"/>
                <a:gd name="connsiteX32" fmla="*/ 1302327 w 1690254"/>
                <a:gd name="connsiteY32" fmla="*/ 704819 h 1605364"/>
                <a:gd name="connsiteX33" fmla="*/ 1316181 w 1690254"/>
                <a:gd name="connsiteY33" fmla="*/ 760237 h 1605364"/>
                <a:gd name="connsiteX34" fmla="*/ 1330036 w 1690254"/>
                <a:gd name="connsiteY34" fmla="*/ 801801 h 1605364"/>
                <a:gd name="connsiteX35" fmla="*/ 1357745 w 1690254"/>
                <a:gd name="connsiteY35" fmla="*/ 926492 h 1605364"/>
                <a:gd name="connsiteX36" fmla="*/ 1371600 w 1690254"/>
                <a:gd name="connsiteY36" fmla="*/ 968055 h 1605364"/>
                <a:gd name="connsiteX37" fmla="*/ 1454727 w 1690254"/>
                <a:gd name="connsiteY37" fmla="*/ 1078892 h 1605364"/>
                <a:gd name="connsiteX38" fmla="*/ 1482436 w 1690254"/>
                <a:gd name="connsiteY38" fmla="*/ 1162019 h 1605364"/>
                <a:gd name="connsiteX39" fmla="*/ 1537854 w 1690254"/>
                <a:gd name="connsiteY39" fmla="*/ 1231292 h 1605364"/>
                <a:gd name="connsiteX40" fmla="*/ 1565563 w 1690254"/>
                <a:gd name="connsiteY40" fmla="*/ 1272855 h 1605364"/>
                <a:gd name="connsiteX41" fmla="*/ 1607127 w 1690254"/>
                <a:gd name="connsiteY41" fmla="*/ 1314419 h 1605364"/>
                <a:gd name="connsiteX42" fmla="*/ 1690254 w 1690254"/>
                <a:gd name="connsiteY42" fmla="*/ 1369837 h 1605364"/>
                <a:gd name="connsiteX43" fmla="*/ 1676400 w 1690254"/>
                <a:gd name="connsiteY43" fmla="*/ 1411401 h 1605364"/>
                <a:gd name="connsiteX44" fmla="*/ 1620981 w 1690254"/>
                <a:gd name="connsiteY44" fmla="*/ 1425255 h 1605364"/>
                <a:gd name="connsiteX45" fmla="*/ 1496291 w 1690254"/>
                <a:gd name="connsiteY45" fmla="*/ 1466819 h 1605364"/>
                <a:gd name="connsiteX46" fmla="*/ 1413163 w 1690254"/>
                <a:gd name="connsiteY46" fmla="*/ 1494528 h 1605364"/>
                <a:gd name="connsiteX47" fmla="*/ 1371600 w 1690254"/>
                <a:gd name="connsiteY47" fmla="*/ 1508382 h 1605364"/>
                <a:gd name="connsiteX48" fmla="*/ 1343891 w 1690254"/>
                <a:gd name="connsiteY48" fmla="*/ 1536092 h 1605364"/>
                <a:gd name="connsiteX49" fmla="*/ 1233054 w 1690254"/>
                <a:gd name="connsiteY49" fmla="*/ 1563801 h 1605364"/>
                <a:gd name="connsiteX50" fmla="*/ 1191491 w 1690254"/>
                <a:gd name="connsiteY50" fmla="*/ 1577655 h 1605364"/>
                <a:gd name="connsiteX51" fmla="*/ 983672 w 1690254"/>
                <a:gd name="connsiteY51" fmla="*/ 1605364 h 1605364"/>
                <a:gd name="connsiteX52" fmla="*/ 429491 w 1690254"/>
                <a:gd name="connsiteY52" fmla="*/ 1591510 h 1605364"/>
                <a:gd name="connsiteX53" fmla="*/ 304800 w 1690254"/>
                <a:gd name="connsiteY53" fmla="*/ 1549946 h 1605364"/>
                <a:gd name="connsiteX54" fmla="*/ 263236 w 1690254"/>
                <a:gd name="connsiteY54" fmla="*/ 1536092 h 1605364"/>
                <a:gd name="connsiteX55" fmla="*/ 193963 w 1690254"/>
                <a:gd name="connsiteY55" fmla="*/ 1494528 h 1605364"/>
                <a:gd name="connsiteX56" fmla="*/ 152400 w 1690254"/>
                <a:gd name="connsiteY56" fmla="*/ 1466819 h 1605364"/>
                <a:gd name="connsiteX57" fmla="*/ 69272 w 1690254"/>
                <a:gd name="connsiteY57" fmla="*/ 1439110 h 1605364"/>
                <a:gd name="connsiteX58" fmla="*/ 27709 w 1690254"/>
                <a:gd name="connsiteY58" fmla="*/ 1411401 h 1605364"/>
                <a:gd name="connsiteX59" fmla="*/ 13854 w 1690254"/>
                <a:gd name="connsiteY59" fmla="*/ 1369837 h 1605364"/>
                <a:gd name="connsiteX60" fmla="*/ 0 w 1690254"/>
                <a:gd name="connsiteY60" fmla="*/ 1355982 h 1605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690254" h="1605364">
                  <a:moveTo>
                    <a:pt x="0" y="1355982"/>
                  </a:moveTo>
                  <a:lnTo>
                    <a:pt x="83127" y="1300564"/>
                  </a:lnTo>
                  <a:lnTo>
                    <a:pt x="124691" y="1272855"/>
                  </a:lnTo>
                  <a:cubicBezTo>
                    <a:pt x="161634" y="1162022"/>
                    <a:pt x="106219" y="1291327"/>
                    <a:pt x="180109" y="1217437"/>
                  </a:cubicBezTo>
                  <a:cubicBezTo>
                    <a:pt x="203657" y="1193889"/>
                    <a:pt x="235527" y="1134310"/>
                    <a:pt x="235527" y="1134310"/>
                  </a:cubicBezTo>
                  <a:cubicBezTo>
                    <a:pt x="268502" y="1035385"/>
                    <a:pt x="238933" y="1067384"/>
                    <a:pt x="304800" y="1023473"/>
                  </a:cubicBezTo>
                  <a:cubicBezTo>
                    <a:pt x="355323" y="871901"/>
                    <a:pt x="274747" y="1101482"/>
                    <a:pt x="346363" y="940346"/>
                  </a:cubicBezTo>
                  <a:cubicBezTo>
                    <a:pt x="358225" y="913656"/>
                    <a:pt x="357871" y="881521"/>
                    <a:pt x="374072" y="857219"/>
                  </a:cubicBezTo>
                  <a:cubicBezTo>
                    <a:pt x="383308" y="843364"/>
                    <a:pt x="395018" y="830871"/>
                    <a:pt x="401781" y="815655"/>
                  </a:cubicBezTo>
                  <a:cubicBezTo>
                    <a:pt x="467731" y="667269"/>
                    <a:pt x="394491" y="785029"/>
                    <a:pt x="457200" y="690964"/>
                  </a:cubicBezTo>
                  <a:lnTo>
                    <a:pt x="484909" y="580128"/>
                  </a:lnTo>
                  <a:cubicBezTo>
                    <a:pt x="489527" y="561655"/>
                    <a:pt x="496401" y="543604"/>
                    <a:pt x="498763" y="524710"/>
                  </a:cubicBezTo>
                  <a:cubicBezTo>
                    <a:pt x="503381" y="487764"/>
                    <a:pt x="505958" y="450506"/>
                    <a:pt x="512618" y="413873"/>
                  </a:cubicBezTo>
                  <a:cubicBezTo>
                    <a:pt x="515230" y="399505"/>
                    <a:pt x="522930" y="386478"/>
                    <a:pt x="526472" y="372310"/>
                  </a:cubicBezTo>
                  <a:cubicBezTo>
                    <a:pt x="532183" y="349465"/>
                    <a:pt x="535219" y="326025"/>
                    <a:pt x="540327" y="303037"/>
                  </a:cubicBezTo>
                  <a:cubicBezTo>
                    <a:pt x="544458" y="284449"/>
                    <a:pt x="551051" y="266401"/>
                    <a:pt x="554181" y="247619"/>
                  </a:cubicBezTo>
                  <a:cubicBezTo>
                    <a:pt x="595451" y="0"/>
                    <a:pt x="546219" y="220070"/>
                    <a:pt x="581891" y="95219"/>
                  </a:cubicBezTo>
                  <a:cubicBezTo>
                    <a:pt x="587122" y="76910"/>
                    <a:pt x="577973" y="46636"/>
                    <a:pt x="595745" y="39801"/>
                  </a:cubicBezTo>
                  <a:cubicBezTo>
                    <a:pt x="647649" y="19838"/>
                    <a:pt x="706582" y="30564"/>
                    <a:pt x="762000" y="25946"/>
                  </a:cubicBezTo>
                  <a:cubicBezTo>
                    <a:pt x="775854" y="21328"/>
                    <a:pt x="788959" y="12092"/>
                    <a:pt x="803563" y="12092"/>
                  </a:cubicBezTo>
                  <a:cubicBezTo>
                    <a:pt x="863777" y="12092"/>
                    <a:pt x="923923" y="18477"/>
                    <a:pt x="983672" y="25946"/>
                  </a:cubicBezTo>
                  <a:cubicBezTo>
                    <a:pt x="998163" y="27757"/>
                    <a:pt x="1011068" y="36259"/>
                    <a:pt x="1025236" y="39801"/>
                  </a:cubicBezTo>
                  <a:cubicBezTo>
                    <a:pt x="1048081" y="45512"/>
                    <a:pt x="1071418" y="49037"/>
                    <a:pt x="1094509" y="53655"/>
                  </a:cubicBezTo>
                  <a:cubicBezTo>
                    <a:pt x="1108363" y="62891"/>
                    <a:pt x="1125670" y="68362"/>
                    <a:pt x="1136072" y="81364"/>
                  </a:cubicBezTo>
                  <a:cubicBezTo>
                    <a:pt x="1145195" y="92768"/>
                    <a:pt x="1143396" y="109866"/>
                    <a:pt x="1149927" y="122928"/>
                  </a:cubicBezTo>
                  <a:cubicBezTo>
                    <a:pt x="1157374" y="137821"/>
                    <a:pt x="1168400" y="150637"/>
                    <a:pt x="1177636" y="164492"/>
                  </a:cubicBezTo>
                  <a:cubicBezTo>
                    <a:pt x="1182254" y="219910"/>
                    <a:pt x="1184141" y="275624"/>
                    <a:pt x="1191491" y="330746"/>
                  </a:cubicBezTo>
                  <a:cubicBezTo>
                    <a:pt x="1193421" y="345222"/>
                    <a:pt x="1201333" y="358268"/>
                    <a:pt x="1205345" y="372310"/>
                  </a:cubicBezTo>
                  <a:cubicBezTo>
                    <a:pt x="1210576" y="390619"/>
                    <a:pt x="1213969" y="409419"/>
                    <a:pt x="1219200" y="427728"/>
                  </a:cubicBezTo>
                  <a:cubicBezTo>
                    <a:pt x="1223212" y="441770"/>
                    <a:pt x="1229211" y="455203"/>
                    <a:pt x="1233054" y="469292"/>
                  </a:cubicBezTo>
                  <a:cubicBezTo>
                    <a:pt x="1243074" y="506033"/>
                    <a:pt x="1248720" y="544000"/>
                    <a:pt x="1260763" y="580128"/>
                  </a:cubicBezTo>
                  <a:lnTo>
                    <a:pt x="1288472" y="663255"/>
                  </a:lnTo>
                  <a:cubicBezTo>
                    <a:pt x="1293090" y="677110"/>
                    <a:pt x="1298785" y="690651"/>
                    <a:pt x="1302327" y="704819"/>
                  </a:cubicBezTo>
                  <a:cubicBezTo>
                    <a:pt x="1306945" y="723292"/>
                    <a:pt x="1310950" y="741928"/>
                    <a:pt x="1316181" y="760237"/>
                  </a:cubicBezTo>
                  <a:cubicBezTo>
                    <a:pt x="1320193" y="774279"/>
                    <a:pt x="1326494" y="787633"/>
                    <a:pt x="1330036" y="801801"/>
                  </a:cubicBezTo>
                  <a:cubicBezTo>
                    <a:pt x="1358601" y="916055"/>
                    <a:pt x="1329305" y="826953"/>
                    <a:pt x="1357745" y="926492"/>
                  </a:cubicBezTo>
                  <a:cubicBezTo>
                    <a:pt x="1361757" y="940534"/>
                    <a:pt x="1364508" y="955289"/>
                    <a:pt x="1371600" y="968055"/>
                  </a:cubicBezTo>
                  <a:cubicBezTo>
                    <a:pt x="1410765" y="1038551"/>
                    <a:pt x="1412688" y="1036851"/>
                    <a:pt x="1454727" y="1078892"/>
                  </a:cubicBezTo>
                  <a:cubicBezTo>
                    <a:pt x="1463963" y="1106601"/>
                    <a:pt x="1466234" y="1137717"/>
                    <a:pt x="1482436" y="1162019"/>
                  </a:cubicBezTo>
                  <a:cubicBezTo>
                    <a:pt x="1567720" y="1289944"/>
                    <a:pt x="1458888" y="1132584"/>
                    <a:pt x="1537854" y="1231292"/>
                  </a:cubicBezTo>
                  <a:cubicBezTo>
                    <a:pt x="1548256" y="1244294"/>
                    <a:pt x="1554903" y="1260063"/>
                    <a:pt x="1565563" y="1272855"/>
                  </a:cubicBezTo>
                  <a:cubicBezTo>
                    <a:pt x="1578106" y="1287907"/>
                    <a:pt x="1591661" y="1302390"/>
                    <a:pt x="1607127" y="1314419"/>
                  </a:cubicBezTo>
                  <a:cubicBezTo>
                    <a:pt x="1633414" y="1334865"/>
                    <a:pt x="1690254" y="1369837"/>
                    <a:pt x="1690254" y="1369837"/>
                  </a:cubicBezTo>
                  <a:cubicBezTo>
                    <a:pt x="1685636" y="1383692"/>
                    <a:pt x="1687804" y="1402278"/>
                    <a:pt x="1676400" y="1411401"/>
                  </a:cubicBezTo>
                  <a:cubicBezTo>
                    <a:pt x="1661531" y="1423296"/>
                    <a:pt x="1639219" y="1419784"/>
                    <a:pt x="1620981" y="1425255"/>
                  </a:cubicBezTo>
                  <a:cubicBezTo>
                    <a:pt x="1620914" y="1425275"/>
                    <a:pt x="1517106" y="1459881"/>
                    <a:pt x="1496291" y="1466819"/>
                  </a:cubicBezTo>
                  <a:lnTo>
                    <a:pt x="1413163" y="1494528"/>
                  </a:lnTo>
                  <a:lnTo>
                    <a:pt x="1371600" y="1508382"/>
                  </a:lnTo>
                  <a:cubicBezTo>
                    <a:pt x="1362364" y="1517619"/>
                    <a:pt x="1355092" y="1529371"/>
                    <a:pt x="1343891" y="1536092"/>
                  </a:cubicBezTo>
                  <a:cubicBezTo>
                    <a:pt x="1321274" y="1549662"/>
                    <a:pt x="1250075" y="1559546"/>
                    <a:pt x="1233054" y="1563801"/>
                  </a:cubicBezTo>
                  <a:cubicBezTo>
                    <a:pt x="1218886" y="1567343"/>
                    <a:pt x="1205747" y="1574487"/>
                    <a:pt x="1191491" y="1577655"/>
                  </a:cubicBezTo>
                  <a:cubicBezTo>
                    <a:pt x="1129294" y="1591476"/>
                    <a:pt x="1043714" y="1598693"/>
                    <a:pt x="983672" y="1605364"/>
                  </a:cubicBezTo>
                  <a:cubicBezTo>
                    <a:pt x="798945" y="1600746"/>
                    <a:pt x="613884" y="1603535"/>
                    <a:pt x="429491" y="1591510"/>
                  </a:cubicBezTo>
                  <a:cubicBezTo>
                    <a:pt x="429481" y="1591509"/>
                    <a:pt x="325587" y="1556875"/>
                    <a:pt x="304800" y="1549946"/>
                  </a:cubicBezTo>
                  <a:lnTo>
                    <a:pt x="263236" y="1536092"/>
                  </a:lnTo>
                  <a:cubicBezTo>
                    <a:pt x="209114" y="1481968"/>
                    <a:pt x="265904" y="1530498"/>
                    <a:pt x="193963" y="1494528"/>
                  </a:cubicBezTo>
                  <a:cubicBezTo>
                    <a:pt x="179070" y="1487082"/>
                    <a:pt x="167616" y="1473582"/>
                    <a:pt x="152400" y="1466819"/>
                  </a:cubicBezTo>
                  <a:cubicBezTo>
                    <a:pt x="125709" y="1454956"/>
                    <a:pt x="69272" y="1439110"/>
                    <a:pt x="69272" y="1439110"/>
                  </a:cubicBezTo>
                  <a:cubicBezTo>
                    <a:pt x="55418" y="1429874"/>
                    <a:pt x="38111" y="1424403"/>
                    <a:pt x="27709" y="1411401"/>
                  </a:cubicBezTo>
                  <a:cubicBezTo>
                    <a:pt x="18586" y="1399997"/>
                    <a:pt x="20385" y="1382899"/>
                    <a:pt x="13854" y="1369837"/>
                  </a:cubicBezTo>
                  <a:cubicBezTo>
                    <a:pt x="10933" y="1363995"/>
                    <a:pt x="4618" y="1360600"/>
                    <a:pt x="0" y="13559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30000">
                  <a:schemeClr val="bg1">
                    <a:lumMod val="50000"/>
                  </a:schemeClr>
                </a:gs>
                <a:gs pos="70000">
                  <a:schemeClr val="tx1">
                    <a:lumMod val="75000"/>
                    <a:lumOff val="25000"/>
                  </a:schemeClr>
                </a:gs>
                <a:gs pos="100000">
                  <a:schemeClr val="tx1"/>
                </a:gs>
              </a:gsLst>
              <a:lin ang="1080000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Freihandform 18"/>
            <p:cNvSpPr/>
            <p:nvPr/>
          </p:nvSpPr>
          <p:spPr>
            <a:xfrm>
              <a:off x="2267744" y="4653136"/>
              <a:ext cx="1224136" cy="614055"/>
            </a:xfrm>
            <a:custGeom>
              <a:avLst/>
              <a:gdLst>
                <a:gd name="connsiteX0" fmla="*/ 0 w 1690254"/>
                <a:gd name="connsiteY0" fmla="*/ 1355982 h 1605364"/>
                <a:gd name="connsiteX1" fmla="*/ 83127 w 1690254"/>
                <a:gd name="connsiteY1" fmla="*/ 1300564 h 1605364"/>
                <a:gd name="connsiteX2" fmla="*/ 124691 w 1690254"/>
                <a:gd name="connsiteY2" fmla="*/ 1272855 h 1605364"/>
                <a:gd name="connsiteX3" fmla="*/ 180109 w 1690254"/>
                <a:gd name="connsiteY3" fmla="*/ 1217437 h 1605364"/>
                <a:gd name="connsiteX4" fmla="*/ 235527 w 1690254"/>
                <a:gd name="connsiteY4" fmla="*/ 1134310 h 1605364"/>
                <a:gd name="connsiteX5" fmla="*/ 304800 w 1690254"/>
                <a:gd name="connsiteY5" fmla="*/ 1023473 h 1605364"/>
                <a:gd name="connsiteX6" fmla="*/ 346363 w 1690254"/>
                <a:gd name="connsiteY6" fmla="*/ 940346 h 1605364"/>
                <a:gd name="connsiteX7" fmla="*/ 374072 w 1690254"/>
                <a:gd name="connsiteY7" fmla="*/ 857219 h 1605364"/>
                <a:gd name="connsiteX8" fmla="*/ 401781 w 1690254"/>
                <a:gd name="connsiteY8" fmla="*/ 815655 h 1605364"/>
                <a:gd name="connsiteX9" fmla="*/ 457200 w 1690254"/>
                <a:gd name="connsiteY9" fmla="*/ 690964 h 1605364"/>
                <a:gd name="connsiteX10" fmla="*/ 484909 w 1690254"/>
                <a:gd name="connsiteY10" fmla="*/ 580128 h 1605364"/>
                <a:gd name="connsiteX11" fmla="*/ 498763 w 1690254"/>
                <a:gd name="connsiteY11" fmla="*/ 524710 h 1605364"/>
                <a:gd name="connsiteX12" fmla="*/ 512618 w 1690254"/>
                <a:gd name="connsiteY12" fmla="*/ 413873 h 1605364"/>
                <a:gd name="connsiteX13" fmla="*/ 526472 w 1690254"/>
                <a:gd name="connsiteY13" fmla="*/ 372310 h 1605364"/>
                <a:gd name="connsiteX14" fmla="*/ 540327 w 1690254"/>
                <a:gd name="connsiteY14" fmla="*/ 303037 h 1605364"/>
                <a:gd name="connsiteX15" fmla="*/ 554181 w 1690254"/>
                <a:gd name="connsiteY15" fmla="*/ 247619 h 1605364"/>
                <a:gd name="connsiteX16" fmla="*/ 581891 w 1690254"/>
                <a:gd name="connsiteY16" fmla="*/ 95219 h 1605364"/>
                <a:gd name="connsiteX17" fmla="*/ 595745 w 1690254"/>
                <a:gd name="connsiteY17" fmla="*/ 39801 h 1605364"/>
                <a:gd name="connsiteX18" fmla="*/ 762000 w 1690254"/>
                <a:gd name="connsiteY18" fmla="*/ 25946 h 1605364"/>
                <a:gd name="connsiteX19" fmla="*/ 803563 w 1690254"/>
                <a:gd name="connsiteY19" fmla="*/ 12092 h 1605364"/>
                <a:gd name="connsiteX20" fmla="*/ 983672 w 1690254"/>
                <a:gd name="connsiteY20" fmla="*/ 25946 h 1605364"/>
                <a:gd name="connsiteX21" fmla="*/ 1025236 w 1690254"/>
                <a:gd name="connsiteY21" fmla="*/ 39801 h 1605364"/>
                <a:gd name="connsiteX22" fmla="*/ 1094509 w 1690254"/>
                <a:gd name="connsiteY22" fmla="*/ 53655 h 1605364"/>
                <a:gd name="connsiteX23" fmla="*/ 1136072 w 1690254"/>
                <a:gd name="connsiteY23" fmla="*/ 81364 h 1605364"/>
                <a:gd name="connsiteX24" fmla="*/ 1149927 w 1690254"/>
                <a:gd name="connsiteY24" fmla="*/ 122928 h 1605364"/>
                <a:gd name="connsiteX25" fmla="*/ 1177636 w 1690254"/>
                <a:gd name="connsiteY25" fmla="*/ 164492 h 1605364"/>
                <a:gd name="connsiteX26" fmla="*/ 1191491 w 1690254"/>
                <a:gd name="connsiteY26" fmla="*/ 330746 h 1605364"/>
                <a:gd name="connsiteX27" fmla="*/ 1205345 w 1690254"/>
                <a:gd name="connsiteY27" fmla="*/ 372310 h 1605364"/>
                <a:gd name="connsiteX28" fmla="*/ 1219200 w 1690254"/>
                <a:gd name="connsiteY28" fmla="*/ 427728 h 1605364"/>
                <a:gd name="connsiteX29" fmla="*/ 1233054 w 1690254"/>
                <a:gd name="connsiteY29" fmla="*/ 469292 h 1605364"/>
                <a:gd name="connsiteX30" fmla="*/ 1260763 w 1690254"/>
                <a:gd name="connsiteY30" fmla="*/ 580128 h 1605364"/>
                <a:gd name="connsiteX31" fmla="*/ 1288472 w 1690254"/>
                <a:gd name="connsiteY31" fmla="*/ 663255 h 1605364"/>
                <a:gd name="connsiteX32" fmla="*/ 1302327 w 1690254"/>
                <a:gd name="connsiteY32" fmla="*/ 704819 h 1605364"/>
                <a:gd name="connsiteX33" fmla="*/ 1316181 w 1690254"/>
                <a:gd name="connsiteY33" fmla="*/ 760237 h 1605364"/>
                <a:gd name="connsiteX34" fmla="*/ 1330036 w 1690254"/>
                <a:gd name="connsiteY34" fmla="*/ 801801 h 1605364"/>
                <a:gd name="connsiteX35" fmla="*/ 1357745 w 1690254"/>
                <a:gd name="connsiteY35" fmla="*/ 926492 h 1605364"/>
                <a:gd name="connsiteX36" fmla="*/ 1371600 w 1690254"/>
                <a:gd name="connsiteY36" fmla="*/ 968055 h 1605364"/>
                <a:gd name="connsiteX37" fmla="*/ 1454727 w 1690254"/>
                <a:gd name="connsiteY37" fmla="*/ 1078892 h 1605364"/>
                <a:gd name="connsiteX38" fmla="*/ 1482436 w 1690254"/>
                <a:gd name="connsiteY38" fmla="*/ 1162019 h 1605364"/>
                <a:gd name="connsiteX39" fmla="*/ 1537854 w 1690254"/>
                <a:gd name="connsiteY39" fmla="*/ 1231292 h 1605364"/>
                <a:gd name="connsiteX40" fmla="*/ 1565563 w 1690254"/>
                <a:gd name="connsiteY40" fmla="*/ 1272855 h 1605364"/>
                <a:gd name="connsiteX41" fmla="*/ 1607127 w 1690254"/>
                <a:gd name="connsiteY41" fmla="*/ 1314419 h 1605364"/>
                <a:gd name="connsiteX42" fmla="*/ 1690254 w 1690254"/>
                <a:gd name="connsiteY42" fmla="*/ 1369837 h 1605364"/>
                <a:gd name="connsiteX43" fmla="*/ 1676400 w 1690254"/>
                <a:gd name="connsiteY43" fmla="*/ 1411401 h 1605364"/>
                <a:gd name="connsiteX44" fmla="*/ 1620981 w 1690254"/>
                <a:gd name="connsiteY44" fmla="*/ 1425255 h 1605364"/>
                <a:gd name="connsiteX45" fmla="*/ 1496291 w 1690254"/>
                <a:gd name="connsiteY45" fmla="*/ 1466819 h 1605364"/>
                <a:gd name="connsiteX46" fmla="*/ 1413163 w 1690254"/>
                <a:gd name="connsiteY46" fmla="*/ 1494528 h 1605364"/>
                <a:gd name="connsiteX47" fmla="*/ 1371600 w 1690254"/>
                <a:gd name="connsiteY47" fmla="*/ 1508382 h 1605364"/>
                <a:gd name="connsiteX48" fmla="*/ 1343891 w 1690254"/>
                <a:gd name="connsiteY48" fmla="*/ 1536092 h 1605364"/>
                <a:gd name="connsiteX49" fmla="*/ 1233054 w 1690254"/>
                <a:gd name="connsiteY49" fmla="*/ 1563801 h 1605364"/>
                <a:gd name="connsiteX50" fmla="*/ 1191491 w 1690254"/>
                <a:gd name="connsiteY50" fmla="*/ 1577655 h 1605364"/>
                <a:gd name="connsiteX51" fmla="*/ 983672 w 1690254"/>
                <a:gd name="connsiteY51" fmla="*/ 1605364 h 1605364"/>
                <a:gd name="connsiteX52" fmla="*/ 429491 w 1690254"/>
                <a:gd name="connsiteY52" fmla="*/ 1591510 h 1605364"/>
                <a:gd name="connsiteX53" fmla="*/ 304800 w 1690254"/>
                <a:gd name="connsiteY53" fmla="*/ 1549946 h 1605364"/>
                <a:gd name="connsiteX54" fmla="*/ 263236 w 1690254"/>
                <a:gd name="connsiteY54" fmla="*/ 1536092 h 1605364"/>
                <a:gd name="connsiteX55" fmla="*/ 193963 w 1690254"/>
                <a:gd name="connsiteY55" fmla="*/ 1494528 h 1605364"/>
                <a:gd name="connsiteX56" fmla="*/ 152400 w 1690254"/>
                <a:gd name="connsiteY56" fmla="*/ 1466819 h 1605364"/>
                <a:gd name="connsiteX57" fmla="*/ 69272 w 1690254"/>
                <a:gd name="connsiteY57" fmla="*/ 1439110 h 1605364"/>
                <a:gd name="connsiteX58" fmla="*/ 27709 w 1690254"/>
                <a:gd name="connsiteY58" fmla="*/ 1411401 h 1605364"/>
                <a:gd name="connsiteX59" fmla="*/ 13854 w 1690254"/>
                <a:gd name="connsiteY59" fmla="*/ 1369837 h 1605364"/>
                <a:gd name="connsiteX60" fmla="*/ 0 w 1690254"/>
                <a:gd name="connsiteY60" fmla="*/ 1355982 h 1605364"/>
                <a:gd name="connsiteX0" fmla="*/ 0 w 1690254"/>
                <a:gd name="connsiteY0" fmla="*/ 1355982 h 1605364"/>
                <a:gd name="connsiteX1" fmla="*/ 83127 w 1690254"/>
                <a:gd name="connsiteY1" fmla="*/ 1300564 h 1605364"/>
                <a:gd name="connsiteX2" fmla="*/ 124691 w 1690254"/>
                <a:gd name="connsiteY2" fmla="*/ 1272855 h 1605364"/>
                <a:gd name="connsiteX3" fmla="*/ 180109 w 1690254"/>
                <a:gd name="connsiteY3" fmla="*/ 1217437 h 1605364"/>
                <a:gd name="connsiteX4" fmla="*/ 235527 w 1690254"/>
                <a:gd name="connsiteY4" fmla="*/ 1134310 h 1605364"/>
                <a:gd name="connsiteX5" fmla="*/ 304800 w 1690254"/>
                <a:gd name="connsiteY5" fmla="*/ 1023473 h 1605364"/>
                <a:gd name="connsiteX6" fmla="*/ 346363 w 1690254"/>
                <a:gd name="connsiteY6" fmla="*/ 940346 h 1605364"/>
                <a:gd name="connsiteX7" fmla="*/ 374072 w 1690254"/>
                <a:gd name="connsiteY7" fmla="*/ 857219 h 1605364"/>
                <a:gd name="connsiteX8" fmla="*/ 401781 w 1690254"/>
                <a:gd name="connsiteY8" fmla="*/ 815655 h 1605364"/>
                <a:gd name="connsiteX9" fmla="*/ 457200 w 1690254"/>
                <a:gd name="connsiteY9" fmla="*/ 690964 h 1605364"/>
                <a:gd name="connsiteX10" fmla="*/ 484909 w 1690254"/>
                <a:gd name="connsiteY10" fmla="*/ 580128 h 1605364"/>
                <a:gd name="connsiteX11" fmla="*/ 498763 w 1690254"/>
                <a:gd name="connsiteY11" fmla="*/ 524710 h 1605364"/>
                <a:gd name="connsiteX12" fmla="*/ 512618 w 1690254"/>
                <a:gd name="connsiteY12" fmla="*/ 413873 h 1605364"/>
                <a:gd name="connsiteX13" fmla="*/ 526472 w 1690254"/>
                <a:gd name="connsiteY13" fmla="*/ 372310 h 1605364"/>
                <a:gd name="connsiteX14" fmla="*/ 540327 w 1690254"/>
                <a:gd name="connsiteY14" fmla="*/ 303037 h 1605364"/>
                <a:gd name="connsiteX15" fmla="*/ 554181 w 1690254"/>
                <a:gd name="connsiteY15" fmla="*/ 247619 h 1605364"/>
                <a:gd name="connsiteX16" fmla="*/ 581891 w 1690254"/>
                <a:gd name="connsiteY16" fmla="*/ 95219 h 1605364"/>
                <a:gd name="connsiteX17" fmla="*/ 595745 w 1690254"/>
                <a:gd name="connsiteY17" fmla="*/ 39801 h 1605364"/>
                <a:gd name="connsiteX18" fmla="*/ 762000 w 1690254"/>
                <a:gd name="connsiteY18" fmla="*/ 25946 h 1605364"/>
                <a:gd name="connsiteX19" fmla="*/ 803563 w 1690254"/>
                <a:gd name="connsiteY19" fmla="*/ 12092 h 1605364"/>
                <a:gd name="connsiteX20" fmla="*/ 983672 w 1690254"/>
                <a:gd name="connsiteY20" fmla="*/ 25946 h 1605364"/>
                <a:gd name="connsiteX21" fmla="*/ 1025236 w 1690254"/>
                <a:gd name="connsiteY21" fmla="*/ 39801 h 1605364"/>
                <a:gd name="connsiteX22" fmla="*/ 1094509 w 1690254"/>
                <a:gd name="connsiteY22" fmla="*/ 53655 h 1605364"/>
                <a:gd name="connsiteX23" fmla="*/ 1136072 w 1690254"/>
                <a:gd name="connsiteY23" fmla="*/ 81364 h 1605364"/>
                <a:gd name="connsiteX24" fmla="*/ 1149927 w 1690254"/>
                <a:gd name="connsiteY24" fmla="*/ 122928 h 1605364"/>
                <a:gd name="connsiteX25" fmla="*/ 1177636 w 1690254"/>
                <a:gd name="connsiteY25" fmla="*/ 164492 h 1605364"/>
                <a:gd name="connsiteX26" fmla="*/ 1191491 w 1690254"/>
                <a:gd name="connsiteY26" fmla="*/ 330746 h 1605364"/>
                <a:gd name="connsiteX27" fmla="*/ 1205345 w 1690254"/>
                <a:gd name="connsiteY27" fmla="*/ 372310 h 1605364"/>
                <a:gd name="connsiteX28" fmla="*/ 1219200 w 1690254"/>
                <a:gd name="connsiteY28" fmla="*/ 427728 h 1605364"/>
                <a:gd name="connsiteX29" fmla="*/ 1233054 w 1690254"/>
                <a:gd name="connsiteY29" fmla="*/ 469292 h 1605364"/>
                <a:gd name="connsiteX30" fmla="*/ 1260763 w 1690254"/>
                <a:gd name="connsiteY30" fmla="*/ 580128 h 1605364"/>
                <a:gd name="connsiteX31" fmla="*/ 1288472 w 1690254"/>
                <a:gd name="connsiteY31" fmla="*/ 663255 h 1605364"/>
                <a:gd name="connsiteX32" fmla="*/ 1302327 w 1690254"/>
                <a:gd name="connsiteY32" fmla="*/ 704819 h 1605364"/>
                <a:gd name="connsiteX33" fmla="*/ 1316181 w 1690254"/>
                <a:gd name="connsiteY33" fmla="*/ 760237 h 1605364"/>
                <a:gd name="connsiteX34" fmla="*/ 1330036 w 1690254"/>
                <a:gd name="connsiteY34" fmla="*/ 801801 h 1605364"/>
                <a:gd name="connsiteX35" fmla="*/ 1357745 w 1690254"/>
                <a:gd name="connsiteY35" fmla="*/ 926492 h 1605364"/>
                <a:gd name="connsiteX36" fmla="*/ 1371600 w 1690254"/>
                <a:gd name="connsiteY36" fmla="*/ 968055 h 1605364"/>
                <a:gd name="connsiteX37" fmla="*/ 1454727 w 1690254"/>
                <a:gd name="connsiteY37" fmla="*/ 1078892 h 1605364"/>
                <a:gd name="connsiteX38" fmla="*/ 1482436 w 1690254"/>
                <a:gd name="connsiteY38" fmla="*/ 1162019 h 1605364"/>
                <a:gd name="connsiteX39" fmla="*/ 1537854 w 1690254"/>
                <a:gd name="connsiteY39" fmla="*/ 1231292 h 1605364"/>
                <a:gd name="connsiteX40" fmla="*/ 1565563 w 1690254"/>
                <a:gd name="connsiteY40" fmla="*/ 1272855 h 1605364"/>
                <a:gd name="connsiteX41" fmla="*/ 1607127 w 1690254"/>
                <a:gd name="connsiteY41" fmla="*/ 1314419 h 1605364"/>
                <a:gd name="connsiteX42" fmla="*/ 1690254 w 1690254"/>
                <a:gd name="connsiteY42" fmla="*/ 1369837 h 1605364"/>
                <a:gd name="connsiteX43" fmla="*/ 1676400 w 1690254"/>
                <a:gd name="connsiteY43" fmla="*/ 1411401 h 1605364"/>
                <a:gd name="connsiteX44" fmla="*/ 1620981 w 1690254"/>
                <a:gd name="connsiteY44" fmla="*/ 1425255 h 1605364"/>
                <a:gd name="connsiteX45" fmla="*/ 1496291 w 1690254"/>
                <a:gd name="connsiteY45" fmla="*/ 1466819 h 1605364"/>
                <a:gd name="connsiteX46" fmla="*/ 1413163 w 1690254"/>
                <a:gd name="connsiteY46" fmla="*/ 1494528 h 1605364"/>
                <a:gd name="connsiteX47" fmla="*/ 1371600 w 1690254"/>
                <a:gd name="connsiteY47" fmla="*/ 1508382 h 1605364"/>
                <a:gd name="connsiteX48" fmla="*/ 1343891 w 1690254"/>
                <a:gd name="connsiteY48" fmla="*/ 1536092 h 1605364"/>
                <a:gd name="connsiteX49" fmla="*/ 1233054 w 1690254"/>
                <a:gd name="connsiteY49" fmla="*/ 1563801 h 1605364"/>
                <a:gd name="connsiteX50" fmla="*/ 1191491 w 1690254"/>
                <a:gd name="connsiteY50" fmla="*/ 1577655 h 1605364"/>
                <a:gd name="connsiteX51" fmla="*/ 994267 w 1690254"/>
                <a:gd name="connsiteY51" fmla="*/ 1605364 h 1605364"/>
                <a:gd name="connsiteX52" fmla="*/ 429491 w 1690254"/>
                <a:gd name="connsiteY52" fmla="*/ 1591510 h 1605364"/>
                <a:gd name="connsiteX53" fmla="*/ 304800 w 1690254"/>
                <a:gd name="connsiteY53" fmla="*/ 1549946 h 1605364"/>
                <a:gd name="connsiteX54" fmla="*/ 263236 w 1690254"/>
                <a:gd name="connsiteY54" fmla="*/ 1536092 h 1605364"/>
                <a:gd name="connsiteX55" fmla="*/ 193963 w 1690254"/>
                <a:gd name="connsiteY55" fmla="*/ 1494528 h 1605364"/>
                <a:gd name="connsiteX56" fmla="*/ 152400 w 1690254"/>
                <a:gd name="connsiteY56" fmla="*/ 1466819 h 1605364"/>
                <a:gd name="connsiteX57" fmla="*/ 69272 w 1690254"/>
                <a:gd name="connsiteY57" fmla="*/ 1439110 h 1605364"/>
                <a:gd name="connsiteX58" fmla="*/ 27709 w 1690254"/>
                <a:gd name="connsiteY58" fmla="*/ 1411401 h 1605364"/>
                <a:gd name="connsiteX59" fmla="*/ 13854 w 1690254"/>
                <a:gd name="connsiteY59" fmla="*/ 1369837 h 1605364"/>
                <a:gd name="connsiteX60" fmla="*/ 0 w 1690254"/>
                <a:gd name="connsiteY60" fmla="*/ 1355982 h 1605364"/>
                <a:gd name="connsiteX0" fmla="*/ 0 w 1690254"/>
                <a:gd name="connsiteY0" fmla="*/ 1355982 h 1661816"/>
                <a:gd name="connsiteX1" fmla="*/ 83127 w 1690254"/>
                <a:gd name="connsiteY1" fmla="*/ 1300564 h 1661816"/>
                <a:gd name="connsiteX2" fmla="*/ 124691 w 1690254"/>
                <a:gd name="connsiteY2" fmla="*/ 1272855 h 1661816"/>
                <a:gd name="connsiteX3" fmla="*/ 180109 w 1690254"/>
                <a:gd name="connsiteY3" fmla="*/ 1217437 h 1661816"/>
                <a:gd name="connsiteX4" fmla="*/ 235527 w 1690254"/>
                <a:gd name="connsiteY4" fmla="*/ 1134310 h 1661816"/>
                <a:gd name="connsiteX5" fmla="*/ 304800 w 1690254"/>
                <a:gd name="connsiteY5" fmla="*/ 1023473 h 1661816"/>
                <a:gd name="connsiteX6" fmla="*/ 346363 w 1690254"/>
                <a:gd name="connsiteY6" fmla="*/ 940346 h 1661816"/>
                <a:gd name="connsiteX7" fmla="*/ 374072 w 1690254"/>
                <a:gd name="connsiteY7" fmla="*/ 857219 h 1661816"/>
                <a:gd name="connsiteX8" fmla="*/ 401781 w 1690254"/>
                <a:gd name="connsiteY8" fmla="*/ 815655 h 1661816"/>
                <a:gd name="connsiteX9" fmla="*/ 457200 w 1690254"/>
                <a:gd name="connsiteY9" fmla="*/ 690964 h 1661816"/>
                <a:gd name="connsiteX10" fmla="*/ 484909 w 1690254"/>
                <a:gd name="connsiteY10" fmla="*/ 580128 h 1661816"/>
                <a:gd name="connsiteX11" fmla="*/ 498763 w 1690254"/>
                <a:gd name="connsiteY11" fmla="*/ 524710 h 1661816"/>
                <a:gd name="connsiteX12" fmla="*/ 512618 w 1690254"/>
                <a:gd name="connsiteY12" fmla="*/ 413873 h 1661816"/>
                <a:gd name="connsiteX13" fmla="*/ 526472 w 1690254"/>
                <a:gd name="connsiteY13" fmla="*/ 372310 h 1661816"/>
                <a:gd name="connsiteX14" fmla="*/ 540327 w 1690254"/>
                <a:gd name="connsiteY14" fmla="*/ 303037 h 1661816"/>
                <a:gd name="connsiteX15" fmla="*/ 554181 w 1690254"/>
                <a:gd name="connsiteY15" fmla="*/ 247619 h 1661816"/>
                <a:gd name="connsiteX16" fmla="*/ 581891 w 1690254"/>
                <a:gd name="connsiteY16" fmla="*/ 95219 h 1661816"/>
                <a:gd name="connsiteX17" fmla="*/ 595745 w 1690254"/>
                <a:gd name="connsiteY17" fmla="*/ 39801 h 1661816"/>
                <a:gd name="connsiteX18" fmla="*/ 762000 w 1690254"/>
                <a:gd name="connsiteY18" fmla="*/ 25946 h 1661816"/>
                <a:gd name="connsiteX19" fmla="*/ 803563 w 1690254"/>
                <a:gd name="connsiteY19" fmla="*/ 12092 h 1661816"/>
                <a:gd name="connsiteX20" fmla="*/ 983672 w 1690254"/>
                <a:gd name="connsiteY20" fmla="*/ 25946 h 1661816"/>
                <a:gd name="connsiteX21" fmla="*/ 1025236 w 1690254"/>
                <a:gd name="connsiteY21" fmla="*/ 39801 h 1661816"/>
                <a:gd name="connsiteX22" fmla="*/ 1094509 w 1690254"/>
                <a:gd name="connsiteY22" fmla="*/ 53655 h 1661816"/>
                <a:gd name="connsiteX23" fmla="*/ 1136072 w 1690254"/>
                <a:gd name="connsiteY23" fmla="*/ 81364 h 1661816"/>
                <a:gd name="connsiteX24" fmla="*/ 1149927 w 1690254"/>
                <a:gd name="connsiteY24" fmla="*/ 122928 h 1661816"/>
                <a:gd name="connsiteX25" fmla="*/ 1177636 w 1690254"/>
                <a:gd name="connsiteY25" fmla="*/ 164492 h 1661816"/>
                <a:gd name="connsiteX26" fmla="*/ 1191491 w 1690254"/>
                <a:gd name="connsiteY26" fmla="*/ 330746 h 1661816"/>
                <a:gd name="connsiteX27" fmla="*/ 1205345 w 1690254"/>
                <a:gd name="connsiteY27" fmla="*/ 372310 h 1661816"/>
                <a:gd name="connsiteX28" fmla="*/ 1219200 w 1690254"/>
                <a:gd name="connsiteY28" fmla="*/ 427728 h 1661816"/>
                <a:gd name="connsiteX29" fmla="*/ 1233054 w 1690254"/>
                <a:gd name="connsiteY29" fmla="*/ 469292 h 1661816"/>
                <a:gd name="connsiteX30" fmla="*/ 1260763 w 1690254"/>
                <a:gd name="connsiteY30" fmla="*/ 580128 h 1661816"/>
                <a:gd name="connsiteX31" fmla="*/ 1288472 w 1690254"/>
                <a:gd name="connsiteY31" fmla="*/ 663255 h 1661816"/>
                <a:gd name="connsiteX32" fmla="*/ 1302327 w 1690254"/>
                <a:gd name="connsiteY32" fmla="*/ 704819 h 1661816"/>
                <a:gd name="connsiteX33" fmla="*/ 1316181 w 1690254"/>
                <a:gd name="connsiteY33" fmla="*/ 760237 h 1661816"/>
                <a:gd name="connsiteX34" fmla="*/ 1330036 w 1690254"/>
                <a:gd name="connsiteY34" fmla="*/ 801801 h 1661816"/>
                <a:gd name="connsiteX35" fmla="*/ 1357745 w 1690254"/>
                <a:gd name="connsiteY35" fmla="*/ 926492 h 1661816"/>
                <a:gd name="connsiteX36" fmla="*/ 1371600 w 1690254"/>
                <a:gd name="connsiteY36" fmla="*/ 968055 h 1661816"/>
                <a:gd name="connsiteX37" fmla="*/ 1454727 w 1690254"/>
                <a:gd name="connsiteY37" fmla="*/ 1078892 h 1661816"/>
                <a:gd name="connsiteX38" fmla="*/ 1482436 w 1690254"/>
                <a:gd name="connsiteY38" fmla="*/ 1162019 h 1661816"/>
                <a:gd name="connsiteX39" fmla="*/ 1537854 w 1690254"/>
                <a:gd name="connsiteY39" fmla="*/ 1231292 h 1661816"/>
                <a:gd name="connsiteX40" fmla="*/ 1565563 w 1690254"/>
                <a:gd name="connsiteY40" fmla="*/ 1272855 h 1661816"/>
                <a:gd name="connsiteX41" fmla="*/ 1607127 w 1690254"/>
                <a:gd name="connsiteY41" fmla="*/ 1314419 h 1661816"/>
                <a:gd name="connsiteX42" fmla="*/ 1690254 w 1690254"/>
                <a:gd name="connsiteY42" fmla="*/ 1369837 h 1661816"/>
                <a:gd name="connsiteX43" fmla="*/ 1676400 w 1690254"/>
                <a:gd name="connsiteY43" fmla="*/ 1411401 h 1661816"/>
                <a:gd name="connsiteX44" fmla="*/ 1620981 w 1690254"/>
                <a:gd name="connsiteY44" fmla="*/ 1425255 h 1661816"/>
                <a:gd name="connsiteX45" fmla="*/ 1496291 w 1690254"/>
                <a:gd name="connsiteY45" fmla="*/ 1466819 h 1661816"/>
                <a:gd name="connsiteX46" fmla="*/ 1413163 w 1690254"/>
                <a:gd name="connsiteY46" fmla="*/ 1494528 h 1661816"/>
                <a:gd name="connsiteX47" fmla="*/ 1371600 w 1690254"/>
                <a:gd name="connsiteY47" fmla="*/ 1508382 h 1661816"/>
                <a:gd name="connsiteX48" fmla="*/ 1343891 w 1690254"/>
                <a:gd name="connsiteY48" fmla="*/ 1536092 h 1661816"/>
                <a:gd name="connsiteX49" fmla="*/ 1233054 w 1690254"/>
                <a:gd name="connsiteY49" fmla="*/ 1563801 h 1661816"/>
                <a:gd name="connsiteX50" fmla="*/ 1191491 w 1690254"/>
                <a:gd name="connsiteY50" fmla="*/ 1577655 h 1661816"/>
                <a:gd name="connsiteX51" fmla="*/ 994267 w 1690254"/>
                <a:gd name="connsiteY51" fmla="*/ 1605364 h 1661816"/>
                <a:gd name="connsiteX52" fmla="*/ 429491 w 1690254"/>
                <a:gd name="connsiteY52" fmla="*/ 1591510 h 1661816"/>
                <a:gd name="connsiteX53" fmla="*/ 304800 w 1690254"/>
                <a:gd name="connsiteY53" fmla="*/ 1549946 h 1661816"/>
                <a:gd name="connsiteX54" fmla="*/ 263236 w 1690254"/>
                <a:gd name="connsiteY54" fmla="*/ 1536092 h 1661816"/>
                <a:gd name="connsiteX55" fmla="*/ 193963 w 1690254"/>
                <a:gd name="connsiteY55" fmla="*/ 1494528 h 1661816"/>
                <a:gd name="connsiteX56" fmla="*/ 152400 w 1690254"/>
                <a:gd name="connsiteY56" fmla="*/ 1466819 h 1661816"/>
                <a:gd name="connsiteX57" fmla="*/ 69272 w 1690254"/>
                <a:gd name="connsiteY57" fmla="*/ 1439110 h 1661816"/>
                <a:gd name="connsiteX58" fmla="*/ 27709 w 1690254"/>
                <a:gd name="connsiteY58" fmla="*/ 1411401 h 1661816"/>
                <a:gd name="connsiteX59" fmla="*/ 13854 w 1690254"/>
                <a:gd name="connsiteY59" fmla="*/ 1369837 h 1661816"/>
                <a:gd name="connsiteX60" fmla="*/ 0 w 1690254"/>
                <a:gd name="connsiteY60" fmla="*/ 1355982 h 1661816"/>
                <a:gd name="connsiteX0" fmla="*/ 0 w 1690254"/>
                <a:gd name="connsiteY0" fmla="*/ 1355982 h 1711237"/>
                <a:gd name="connsiteX1" fmla="*/ 83127 w 1690254"/>
                <a:gd name="connsiteY1" fmla="*/ 1300564 h 1711237"/>
                <a:gd name="connsiteX2" fmla="*/ 124691 w 1690254"/>
                <a:gd name="connsiteY2" fmla="*/ 1272855 h 1711237"/>
                <a:gd name="connsiteX3" fmla="*/ 180109 w 1690254"/>
                <a:gd name="connsiteY3" fmla="*/ 1217437 h 1711237"/>
                <a:gd name="connsiteX4" fmla="*/ 235527 w 1690254"/>
                <a:gd name="connsiteY4" fmla="*/ 1134310 h 1711237"/>
                <a:gd name="connsiteX5" fmla="*/ 304800 w 1690254"/>
                <a:gd name="connsiteY5" fmla="*/ 1023473 h 1711237"/>
                <a:gd name="connsiteX6" fmla="*/ 346363 w 1690254"/>
                <a:gd name="connsiteY6" fmla="*/ 940346 h 1711237"/>
                <a:gd name="connsiteX7" fmla="*/ 374072 w 1690254"/>
                <a:gd name="connsiteY7" fmla="*/ 857219 h 1711237"/>
                <a:gd name="connsiteX8" fmla="*/ 401781 w 1690254"/>
                <a:gd name="connsiteY8" fmla="*/ 815655 h 1711237"/>
                <a:gd name="connsiteX9" fmla="*/ 457200 w 1690254"/>
                <a:gd name="connsiteY9" fmla="*/ 690964 h 1711237"/>
                <a:gd name="connsiteX10" fmla="*/ 484909 w 1690254"/>
                <a:gd name="connsiteY10" fmla="*/ 580128 h 1711237"/>
                <a:gd name="connsiteX11" fmla="*/ 498763 w 1690254"/>
                <a:gd name="connsiteY11" fmla="*/ 524710 h 1711237"/>
                <a:gd name="connsiteX12" fmla="*/ 512618 w 1690254"/>
                <a:gd name="connsiteY12" fmla="*/ 413873 h 1711237"/>
                <a:gd name="connsiteX13" fmla="*/ 526472 w 1690254"/>
                <a:gd name="connsiteY13" fmla="*/ 372310 h 1711237"/>
                <a:gd name="connsiteX14" fmla="*/ 540327 w 1690254"/>
                <a:gd name="connsiteY14" fmla="*/ 303037 h 1711237"/>
                <a:gd name="connsiteX15" fmla="*/ 554181 w 1690254"/>
                <a:gd name="connsiteY15" fmla="*/ 247619 h 1711237"/>
                <a:gd name="connsiteX16" fmla="*/ 581891 w 1690254"/>
                <a:gd name="connsiteY16" fmla="*/ 95219 h 1711237"/>
                <a:gd name="connsiteX17" fmla="*/ 595745 w 1690254"/>
                <a:gd name="connsiteY17" fmla="*/ 39801 h 1711237"/>
                <a:gd name="connsiteX18" fmla="*/ 762000 w 1690254"/>
                <a:gd name="connsiteY18" fmla="*/ 25946 h 1711237"/>
                <a:gd name="connsiteX19" fmla="*/ 803563 w 1690254"/>
                <a:gd name="connsiteY19" fmla="*/ 12092 h 1711237"/>
                <a:gd name="connsiteX20" fmla="*/ 983672 w 1690254"/>
                <a:gd name="connsiteY20" fmla="*/ 25946 h 1711237"/>
                <a:gd name="connsiteX21" fmla="*/ 1025236 w 1690254"/>
                <a:gd name="connsiteY21" fmla="*/ 39801 h 1711237"/>
                <a:gd name="connsiteX22" fmla="*/ 1094509 w 1690254"/>
                <a:gd name="connsiteY22" fmla="*/ 53655 h 1711237"/>
                <a:gd name="connsiteX23" fmla="*/ 1136072 w 1690254"/>
                <a:gd name="connsiteY23" fmla="*/ 81364 h 1711237"/>
                <a:gd name="connsiteX24" fmla="*/ 1149927 w 1690254"/>
                <a:gd name="connsiteY24" fmla="*/ 122928 h 1711237"/>
                <a:gd name="connsiteX25" fmla="*/ 1177636 w 1690254"/>
                <a:gd name="connsiteY25" fmla="*/ 164492 h 1711237"/>
                <a:gd name="connsiteX26" fmla="*/ 1191491 w 1690254"/>
                <a:gd name="connsiteY26" fmla="*/ 330746 h 1711237"/>
                <a:gd name="connsiteX27" fmla="*/ 1205345 w 1690254"/>
                <a:gd name="connsiteY27" fmla="*/ 372310 h 1711237"/>
                <a:gd name="connsiteX28" fmla="*/ 1219200 w 1690254"/>
                <a:gd name="connsiteY28" fmla="*/ 427728 h 1711237"/>
                <a:gd name="connsiteX29" fmla="*/ 1233054 w 1690254"/>
                <a:gd name="connsiteY29" fmla="*/ 469292 h 1711237"/>
                <a:gd name="connsiteX30" fmla="*/ 1260763 w 1690254"/>
                <a:gd name="connsiteY30" fmla="*/ 580128 h 1711237"/>
                <a:gd name="connsiteX31" fmla="*/ 1288472 w 1690254"/>
                <a:gd name="connsiteY31" fmla="*/ 663255 h 1711237"/>
                <a:gd name="connsiteX32" fmla="*/ 1302327 w 1690254"/>
                <a:gd name="connsiteY32" fmla="*/ 704819 h 1711237"/>
                <a:gd name="connsiteX33" fmla="*/ 1316181 w 1690254"/>
                <a:gd name="connsiteY33" fmla="*/ 760237 h 1711237"/>
                <a:gd name="connsiteX34" fmla="*/ 1330036 w 1690254"/>
                <a:gd name="connsiteY34" fmla="*/ 801801 h 1711237"/>
                <a:gd name="connsiteX35" fmla="*/ 1357745 w 1690254"/>
                <a:gd name="connsiteY35" fmla="*/ 926492 h 1711237"/>
                <a:gd name="connsiteX36" fmla="*/ 1371600 w 1690254"/>
                <a:gd name="connsiteY36" fmla="*/ 968055 h 1711237"/>
                <a:gd name="connsiteX37" fmla="*/ 1454727 w 1690254"/>
                <a:gd name="connsiteY37" fmla="*/ 1078892 h 1711237"/>
                <a:gd name="connsiteX38" fmla="*/ 1482436 w 1690254"/>
                <a:gd name="connsiteY38" fmla="*/ 1162019 h 1711237"/>
                <a:gd name="connsiteX39" fmla="*/ 1537854 w 1690254"/>
                <a:gd name="connsiteY39" fmla="*/ 1231292 h 1711237"/>
                <a:gd name="connsiteX40" fmla="*/ 1565563 w 1690254"/>
                <a:gd name="connsiteY40" fmla="*/ 1272855 h 1711237"/>
                <a:gd name="connsiteX41" fmla="*/ 1607127 w 1690254"/>
                <a:gd name="connsiteY41" fmla="*/ 1314419 h 1711237"/>
                <a:gd name="connsiteX42" fmla="*/ 1690254 w 1690254"/>
                <a:gd name="connsiteY42" fmla="*/ 1369837 h 1711237"/>
                <a:gd name="connsiteX43" fmla="*/ 1676400 w 1690254"/>
                <a:gd name="connsiteY43" fmla="*/ 1411401 h 1711237"/>
                <a:gd name="connsiteX44" fmla="*/ 1620981 w 1690254"/>
                <a:gd name="connsiteY44" fmla="*/ 1425255 h 1711237"/>
                <a:gd name="connsiteX45" fmla="*/ 1496291 w 1690254"/>
                <a:gd name="connsiteY45" fmla="*/ 1466819 h 1711237"/>
                <a:gd name="connsiteX46" fmla="*/ 1413163 w 1690254"/>
                <a:gd name="connsiteY46" fmla="*/ 1494528 h 1711237"/>
                <a:gd name="connsiteX47" fmla="*/ 1371600 w 1690254"/>
                <a:gd name="connsiteY47" fmla="*/ 1508382 h 1711237"/>
                <a:gd name="connsiteX48" fmla="*/ 1343891 w 1690254"/>
                <a:gd name="connsiteY48" fmla="*/ 1536092 h 1711237"/>
                <a:gd name="connsiteX49" fmla="*/ 1233054 w 1690254"/>
                <a:gd name="connsiteY49" fmla="*/ 1563801 h 1711237"/>
                <a:gd name="connsiteX50" fmla="*/ 1191491 w 1690254"/>
                <a:gd name="connsiteY50" fmla="*/ 1577655 h 1711237"/>
                <a:gd name="connsiteX51" fmla="*/ 994267 w 1690254"/>
                <a:gd name="connsiteY51" fmla="*/ 1605364 h 1711237"/>
                <a:gd name="connsiteX52" fmla="*/ 429491 w 1690254"/>
                <a:gd name="connsiteY52" fmla="*/ 1591510 h 1711237"/>
                <a:gd name="connsiteX53" fmla="*/ 304800 w 1690254"/>
                <a:gd name="connsiteY53" fmla="*/ 1549946 h 1711237"/>
                <a:gd name="connsiteX54" fmla="*/ 263236 w 1690254"/>
                <a:gd name="connsiteY54" fmla="*/ 1536092 h 1711237"/>
                <a:gd name="connsiteX55" fmla="*/ 193963 w 1690254"/>
                <a:gd name="connsiteY55" fmla="*/ 1494528 h 1711237"/>
                <a:gd name="connsiteX56" fmla="*/ 152400 w 1690254"/>
                <a:gd name="connsiteY56" fmla="*/ 1466819 h 1711237"/>
                <a:gd name="connsiteX57" fmla="*/ 69272 w 1690254"/>
                <a:gd name="connsiteY57" fmla="*/ 1439110 h 1711237"/>
                <a:gd name="connsiteX58" fmla="*/ 27709 w 1690254"/>
                <a:gd name="connsiteY58" fmla="*/ 1411401 h 1711237"/>
                <a:gd name="connsiteX59" fmla="*/ 13854 w 1690254"/>
                <a:gd name="connsiteY59" fmla="*/ 1369837 h 1711237"/>
                <a:gd name="connsiteX60" fmla="*/ 0 w 1690254"/>
                <a:gd name="connsiteY60" fmla="*/ 1355982 h 171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690254" h="1711237">
                  <a:moveTo>
                    <a:pt x="0" y="1355982"/>
                  </a:moveTo>
                  <a:lnTo>
                    <a:pt x="83127" y="1300564"/>
                  </a:lnTo>
                  <a:lnTo>
                    <a:pt x="124691" y="1272855"/>
                  </a:lnTo>
                  <a:cubicBezTo>
                    <a:pt x="161634" y="1162022"/>
                    <a:pt x="106219" y="1291327"/>
                    <a:pt x="180109" y="1217437"/>
                  </a:cubicBezTo>
                  <a:cubicBezTo>
                    <a:pt x="203657" y="1193889"/>
                    <a:pt x="235527" y="1134310"/>
                    <a:pt x="235527" y="1134310"/>
                  </a:cubicBezTo>
                  <a:cubicBezTo>
                    <a:pt x="268502" y="1035385"/>
                    <a:pt x="238933" y="1067384"/>
                    <a:pt x="304800" y="1023473"/>
                  </a:cubicBezTo>
                  <a:cubicBezTo>
                    <a:pt x="355323" y="871901"/>
                    <a:pt x="274747" y="1101482"/>
                    <a:pt x="346363" y="940346"/>
                  </a:cubicBezTo>
                  <a:cubicBezTo>
                    <a:pt x="358225" y="913656"/>
                    <a:pt x="357871" y="881521"/>
                    <a:pt x="374072" y="857219"/>
                  </a:cubicBezTo>
                  <a:cubicBezTo>
                    <a:pt x="383308" y="843364"/>
                    <a:pt x="395018" y="830871"/>
                    <a:pt x="401781" y="815655"/>
                  </a:cubicBezTo>
                  <a:cubicBezTo>
                    <a:pt x="467731" y="667269"/>
                    <a:pt x="394491" y="785029"/>
                    <a:pt x="457200" y="690964"/>
                  </a:cubicBezTo>
                  <a:lnTo>
                    <a:pt x="484909" y="580128"/>
                  </a:lnTo>
                  <a:cubicBezTo>
                    <a:pt x="489527" y="561655"/>
                    <a:pt x="496401" y="543604"/>
                    <a:pt x="498763" y="524710"/>
                  </a:cubicBezTo>
                  <a:cubicBezTo>
                    <a:pt x="503381" y="487764"/>
                    <a:pt x="505958" y="450506"/>
                    <a:pt x="512618" y="413873"/>
                  </a:cubicBezTo>
                  <a:cubicBezTo>
                    <a:pt x="515230" y="399505"/>
                    <a:pt x="522930" y="386478"/>
                    <a:pt x="526472" y="372310"/>
                  </a:cubicBezTo>
                  <a:cubicBezTo>
                    <a:pt x="532183" y="349465"/>
                    <a:pt x="535219" y="326025"/>
                    <a:pt x="540327" y="303037"/>
                  </a:cubicBezTo>
                  <a:cubicBezTo>
                    <a:pt x="544458" y="284449"/>
                    <a:pt x="551051" y="266401"/>
                    <a:pt x="554181" y="247619"/>
                  </a:cubicBezTo>
                  <a:cubicBezTo>
                    <a:pt x="595451" y="0"/>
                    <a:pt x="546219" y="220070"/>
                    <a:pt x="581891" y="95219"/>
                  </a:cubicBezTo>
                  <a:cubicBezTo>
                    <a:pt x="587122" y="76910"/>
                    <a:pt x="577973" y="46636"/>
                    <a:pt x="595745" y="39801"/>
                  </a:cubicBezTo>
                  <a:cubicBezTo>
                    <a:pt x="647649" y="19838"/>
                    <a:pt x="706582" y="30564"/>
                    <a:pt x="762000" y="25946"/>
                  </a:cubicBezTo>
                  <a:cubicBezTo>
                    <a:pt x="775854" y="21328"/>
                    <a:pt x="788959" y="12092"/>
                    <a:pt x="803563" y="12092"/>
                  </a:cubicBezTo>
                  <a:cubicBezTo>
                    <a:pt x="863777" y="12092"/>
                    <a:pt x="923923" y="18477"/>
                    <a:pt x="983672" y="25946"/>
                  </a:cubicBezTo>
                  <a:cubicBezTo>
                    <a:pt x="998163" y="27757"/>
                    <a:pt x="1011068" y="36259"/>
                    <a:pt x="1025236" y="39801"/>
                  </a:cubicBezTo>
                  <a:cubicBezTo>
                    <a:pt x="1048081" y="45512"/>
                    <a:pt x="1071418" y="49037"/>
                    <a:pt x="1094509" y="53655"/>
                  </a:cubicBezTo>
                  <a:cubicBezTo>
                    <a:pt x="1108363" y="62891"/>
                    <a:pt x="1125670" y="68362"/>
                    <a:pt x="1136072" y="81364"/>
                  </a:cubicBezTo>
                  <a:cubicBezTo>
                    <a:pt x="1145195" y="92768"/>
                    <a:pt x="1143396" y="109866"/>
                    <a:pt x="1149927" y="122928"/>
                  </a:cubicBezTo>
                  <a:cubicBezTo>
                    <a:pt x="1157374" y="137821"/>
                    <a:pt x="1168400" y="150637"/>
                    <a:pt x="1177636" y="164492"/>
                  </a:cubicBezTo>
                  <a:cubicBezTo>
                    <a:pt x="1182254" y="219910"/>
                    <a:pt x="1184141" y="275624"/>
                    <a:pt x="1191491" y="330746"/>
                  </a:cubicBezTo>
                  <a:cubicBezTo>
                    <a:pt x="1193421" y="345222"/>
                    <a:pt x="1201333" y="358268"/>
                    <a:pt x="1205345" y="372310"/>
                  </a:cubicBezTo>
                  <a:cubicBezTo>
                    <a:pt x="1210576" y="390619"/>
                    <a:pt x="1213969" y="409419"/>
                    <a:pt x="1219200" y="427728"/>
                  </a:cubicBezTo>
                  <a:cubicBezTo>
                    <a:pt x="1223212" y="441770"/>
                    <a:pt x="1229211" y="455203"/>
                    <a:pt x="1233054" y="469292"/>
                  </a:cubicBezTo>
                  <a:cubicBezTo>
                    <a:pt x="1243074" y="506033"/>
                    <a:pt x="1248720" y="544000"/>
                    <a:pt x="1260763" y="580128"/>
                  </a:cubicBezTo>
                  <a:lnTo>
                    <a:pt x="1288472" y="663255"/>
                  </a:lnTo>
                  <a:cubicBezTo>
                    <a:pt x="1293090" y="677110"/>
                    <a:pt x="1298785" y="690651"/>
                    <a:pt x="1302327" y="704819"/>
                  </a:cubicBezTo>
                  <a:cubicBezTo>
                    <a:pt x="1306945" y="723292"/>
                    <a:pt x="1310950" y="741928"/>
                    <a:pt x="1316181" y="760237"/>
                  </a:cubicBezTo>
                  <a:cubicBezTo>
                    <a:pt x="1320193" y="774279"/>
                    <a:pt x="1326494" y="787633"/>
                    <a:pt x="1330036" y="801801"/>
                  </a:cubicBezTo>
                  <a:cubicBezTo>
                    <a:pt x="1358601" y="916055"/>
                    <a:pt x="1329305" y="826953"/>
                    <a:pt x="1357745" y="926492"/>
                  </a:cubicBezTo>
                  <a:cubicBezTo>
                    <a:pt x="1361757" y="940534"/>
                    <a:pt x="1364508" y="955289"/>
                    <a:pt x="1371600" y="968055"/>
                  </a:cubicBezTo>
                  <a:cubicBezTo>
                    <a:pt x="1410765" y="1038551"/>
                    <a:pt x="1412688" y="1036851"/>
                    <a:pt x="1454727" y="1078892"/>
                  </a:cubicBezTo>
                  <a:cubicBezTo>
                    <a:pt x="1463963" y="1106601"/>
                    <a:pt x="1466234" y="1137717"/>
                    <a:pt x="1482436" y="1162019"/>
                  </a:cubicBezTo>
                  <a:cubicBezTo>
                    <a:pt x="1567720" y="1289944"/>
                    <a:pt x="1458888" y="1132584"/>
                    <a:pt x="1537854" y="1231292"/>
                  </a:cubicBezTo>
                  <a:cubicBezTo>
                    <a:pt x="1548256" y="1244294"/>
                    <a:pt x="1554903" y="1260063"/>
                    <a:pt x="1565563" y="1272855"/>
                  </a:cubicBezTo>
                  <a:cubicBezTo>
                    <a:pt x="1578106" y="1287907"/>
                    <a:pt x="1591661" y="1302390"/>
                    <a:pt x="1607127" y="1314419"/>
                  </a:cubicBezTo>
                  <a:cubicBezTo>
                    <a:pt x="1633414" y="1334865"/>
                    <a:pt x="1690254" y="1369837"/>
                    <a:pt x="1690254" y="1369837"/>
                  </a:cubicBezTo>
                  <a:cubicBezTo>
                    <a:pt x="1685636" y="1383692"/>
                    <a:pt x="1687804" y="1402278"/>
                    <a:pt x="1676400" y="1411401"/>
                  </a:cubicBezTo>
                  <a:cubicBezTo>
                    <a:pt x="1661531" y="1423296"/>
                    <a:pt x="1639219" y="1419784"/>
                    <a:pt x="1620981" y="1425255"/>
                  </a:cubicBezTo>
                  <a:cubicBezTo>
                    <a:pt x="1620914" y="1425275"/>
                    <a:pt x="1517106" y="1459881"/>
                    <a:pt x="1496291" y="1466819"/>
                  </a:cubicBezTo>
                  <a:lnTo>
                    <a:pt x="1413163" y="1494528"/>
                  </a:lnTo>
                  <a:lnTo>
                    <a:pt x="1371600" y="1508382"/>
                  </a:lnTo>
                  <a:cubicBezTo>
                    <a:pt x="1362364" y="1517619"/>
                    <a:pt x="1355092" y="1529371"/>
                    <a:pt x="1343891" y="1536092"/>
                  </a:cubicBezTo>
                  <a:cubicBezTo>
                    <a:pt x="1321274" y="1549662"/>
                    <a:pt x="1250075" y="1559546"/>
                    <a:pt x="1233054" y="1563801"/>
                  </a:cubicBezTo>
                  <a:cubicBezTo>
                    <a:pt x="1218886" y="1567343"/>
                    <a:pt x="1205747" y="1574487"/>
                    <a:pt x="1191491" y="1577655"/>
                  </a:cubicBezTo>
                  <a:cubicBezTo>
                    <a:pt x="1129294" y="1591476"/>
                    <a:pt x="1034842" y="1661816"/>
                    <a:pt x="994267" y="1605364"/>
                  </a:cubicBezTo>
                  <a:cubicBezTo>
                    <a:pt x="783270" y="1711237"/>
                    <a:pt x="613884" y="1603535"/>
                    <a:pt x="429491" y="1591510"/>
                  </a:cubicBezTo>
                  <a:cubicBezTo>
                    <a:pt x="429481" y="1591509"/>
                    <a:pt x="325587" y="1556875"/>
                    <a:pt x="304800" y="1549946"/>
                  </a:cubicBezTo>
                  <a:lnTo>
                    <a:pt x="263236" y="1536092"/>
                  </a:lnTo>
                  <a:cubicBezTo>
                    <a:pt x="209114" y="1481968"/>
                    <a:pt x="265904" y="1530498"/>
                    <a:pt x="193963" y="1494528"/>
                  </a:cubicBezTo>
                  <a:cubicBezTo>
                    <a:pt x="179070" y="1487082"/>
                    <a:pt x="167616" y="1473582"/>
                    <a:pt x="152400" y="1466819"/>
                  </a:cubicBezTo>
                  <a:cubicBezTo>
                    <a:pt x="125709" y="1454956"/>
                    <a:pt x="69272" y="1439110"/>
                    <a:pt x="69272" y="1439110"/>
                  </a:cubicBezTo>
                  <a:cubicBezTo>
                    <a:pt x="55418" y="1429874"/>
                    <a:pt x="38111" y="1424403"/>
                    <a:pt x="27709" y="1411401"/>
                  </a:cubicBezTo>
                  <a:cubicBezTo>
                    <a:pt x="18586" y="1399997"/>
                    <a:pt x="20385" y="1382899"/>
                    <a:pt x="13854" y="1369837"/>
                  </a:cubicBezTo>
                  <a:cubicBezTo>
                    <a:pt x="10933" y="1363995"/>
                    <a:pt x="4618" y="1360600"/>
                    <a:pt x="0" y="13559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30000">
                  <a:schemeClr val="bg1">
                    <a:lumMod val="50000"/>
                  </a:schemeClr>
                </a:gs>
                <a:gs pos="70000">
                  <a:schemeClr val="tx1">
                    <a:lumMod val="75000"/>
                    <a:lumOff val="25000"/>
                  </a:schemeClr>
                </a:gs>
                <a:gs pos="100000">
                  <a:schemeClr val="tx1"/>
                </a:gs>
              </a:gsLst>
              <a:lin ang="1080000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Freihandform 17"/>
            <p:cNvSpPr/>
            <p:nvPr/>
          </p:nvSpPr>
          <p:spPr>
            <a:xfrm>
              <a:off x="3059832" y="4581127"/>
              <a:ext cx="792088" cy="1453180"/>
            </a:xfrm>
            <a:custGeom>
              <a:avLst/>
              <a:gdLst>
                <a:gd name="connsiteX0" fmla="*/ 0 w 1690254"/>
                <a:gd name="connsiteY0" fmla="*/ 1355982 h 1605364"/>
                <a:gd name="connsiteX1" fmla="*/ 83127 w 1690254"/>
                <a:gd name="connsiteY1" fmla="*/ 1300564 h 1605364"/>
                <a:gd name="connsiteX2" fmla="*/ 124691 w 1690254"/>
                <a:gd name="connsiteY2" fmla="*/ 1272855 h 1605364"/>
                <a:gd name="connsiteX3" fmla="*/ 180109 w 1690254"/>
                <a:gd name="connsiteY3" fmla="*/ 1217437 h 1605364"/>
                <a:gd name="connsiteX4" fmla="*/ 235527 w 1690254"/>
                <a:gd name="connsiteY4" fmla="*/ 1134310 h 1605364"/>
                <a:gd name="connsiteX5" fmla="*/ 304800 w 1690254"/>
                <a:gd name="connsiteY5" fmla="*/ 1023473 h 1605364"/>
                <a:gd name="connsiteX6" fmla="*/ 346363 w 1690254"/>
                <a:gd name="connsiteY6" fmla="*/ 940346 h 1605364"/>
                <a:gd name="connsiteX7" fmla="*/ 374072 w 1690254"/>
                <a:gd name="connsiteY7" fmla="*/ 857219 h 1605364"/>
                <a:gd name="connsiteX8" fmla="*/ 401781 w 1690254"/>
                <a:gd name="connsiteY8" fmla="*/ 815655 h 1605364"/>
                <a:gd name="connsiteX9" fmla="*/ 457200 w 1690254"/>
                <a:gd name="connsiteY9" fmla="*/ 690964 h 1605364"/>
                <a:gd name="connsiteX10" fmla="*/ 484909 w 1690254"/>
                <a:gd name="connsiteY10" fmla="*/ 580128 h 1605364"/>
                <a:gd name="connsiteX11" fmla="*/ 498763 w 1690254"/>
                <a:gd name="connsiteY11" fmla="*/ 524710 h 1605364"/>
                <a:gd name="connsiteX12" fmla="*/ 512618 w 1690254"/>
                <a:gd name="connsiteY12" fmla="*/ 413873 h 1605364"/>
                <a:gd name="connsiteX13" fmla="*/ 526472 w 1690254"/>
                <a:gd name="connsiteY13" fmla="*/ 372310 h 1605364"/>
                <a:gd name="connsiteX14" fmla="*/ 540327 w 1690254"/>
                <a:gd name="connsiteY14" fmla="*/ 303037 h 1605364"/>
                <a:gd name="connsiteX15" fmla="*/ 554181 w 1690254"/>
                <a:gd name="connsiteY15" fmla="*/ 247619 h 1605364"/>
                <a:gd name="connsiteX16" fmla="*/ 581891 w 1690254"/>
                <a:gd name="connsiteY16" fmla="*/ 95219 h 1605364"/>
                <a:gd name="connsiteX17" fmla="*/ 595745 w 1690254"/>
                <a:gd name="connsiteY17" fmla="*/ 39801 h 1605364"/>
                <a:gd name="connsiteX18" fmla="*/ 762000 w 1690254"/>
                <a:gd name="connsiteY18" fmla="*/ 25946 h 1605364"/>
                <a:gd name="connsiteX19" fmla="*/ 803563 w 1690254"/>
                <a:gd name="connsiteY19" fmla="*/ 12092 h 1605364"/>
                <a:gd name="connsiteX20" fmla="*/ 983672 w 1690254"/>
                <a:gd name="connsiteY20" fmla="*/ 25946 h 1605364"/>
                <a:gd name="connsiteX21" fmla="*/ 1025236 w 1690254"/>
                <a:gd name="connsiteY21" fmla="*/ 39801 h 1605364"/>
                <a:gd name="connsiteX22" fmla="*/ 1094509 w 1690254"/>
                <a:gd name="connsiteY22" fmla="*/ 53655 h 1605364"/>
                <a:gd name="connsiteX23" fmla="*/ 1136072 w 1690254"/>
                <a:gd name="connsiteY23" fmla="*/ 81364 h 1605364"/>
                <a:gd name="connsiteX24" fmla="*/ 1149927 w 1690254"/>
                <a:gd name="connsiteY24" fmla="*/ 122928 h 1605364"/>
                <a:gd name="connsiteX25" fmla="*/ 1177636 w 1690254"/>
                <a:gd name="connsiteY25" fmla="*/ 164492 h 1605364"/>
                <a:gd name="connsiteX26" fmla="*/ 1191491 w 1690254"/>
                <a:gd name="connsiteY26" fmla="*/ 330746 h 1605364"/>
                <a:gd name="connsiteX27" fmla="*/ 1205345 w 1690254"/>
                <a:gd name="connsiteY27" fmla="*/ 372310 h 1605364"/>
                <a:gd name="connsiteX28" fmla="*/ 1219200 w 1690254"/>
                <a:gd name="connsiteY28" fmla="*/ 427728 h 1605364"/>
                <a:gd name="connsiteX29" fmla="*/ 1233054 w 1690254"/>
                <a:gd name="connsiteY29" fmla="*/ 469292 h 1605364"/>
                <a:gd name="connsiteX30" fmla="*/ 1260763 w 1690254"/>
                <a:gd name="connsiteY30" fmla="*/ 580128 h 1605364"/>
                <a:gd name="connsiteX31" fmla="*/ 1288472 w 1690254"/>
                <a:gd name="connsiteY31" fmla="*/ 663255 h 1605364"/>
                <a:gd name="connsiteX32" fmla="*/ 1302327 w 1690254"/>
                <a:gd name="connsiteY32" fmla="*/ 704819 h 1605364"/>
                <a:gd name="connsiteX33" fmla="*/ 1316181 w 1690254"/>
                <a:gd name="connsiteY33" fmla="*/ 760237 h 1605364"/>
                <a:gd name="connsiteX34" fmla="*/ 1330036 w 1690254"/>
                <a:gd name="connsiteY34" fmla="*/ 801801 h 1605364"/>
                <a:gd name="connsiteX35" fmla="*/ 1357745 w 1690254"/>
                <a:gd name="connsiteY35" fmla="*/ 926492 h 1605364"/>
                <a:gd name="connsiteX36" fmla="*/ 1371600 w 1690254"/>
                <a:gd name="connsiteY36" fmla="*/ 968055 h 1605364"/>
                <a:gd name="connsiteX37" fmla="*/ 1454727 w 1690254"/>
                <a:gd name="connsiteY37" fmla="*/ 1078892 h 1605364"/>
                <a:gd name="connsiteX38" fmla="*/ 1482436 w 1690254"/>
                <a:gd name="connsiteY38" fmla="*/ 1162019 h 1605364"/>
                <a:gd name="connsiteX39" fmla="*/ 1537854 w 1690254"/>
                <a:gd name="connsiteY39" fmla="*/ 1231292 h 1605364"/>
                <a:gd name="connsiteX40" fmla="*/ 1565563 w 1690254"/>
                <a:gd name="connsiteY40" fmla="*/ 1272855 h 1605364"/>
                <a:gd name="connsiteX41" fmla="*/ 1607127 w 1690254"/>
                <a:gd name="connsiteY41" fmla="*/ 1314419 h 1605364"/>
                <a:gd name="connsiteX42" fmla="*/ 1690254 w 1690254"/>
                <a:gd name="connsiteY42" fmla="*/ 1369837 h 1605364"/>
                <a:gd name="connsiteX43" fmla="*/ 1676400 w 1690254"/>
                <a:gd name="connsiteY43" fmla="*/ 1411401 h 1605364"/>
                <a:gd name="connsiteX44" fmla="*/ 1620981 w 1690254"/>
                <a:gd name="connsiteY44" fmla="*/ 1425255 h 1605364"/>
                <a:gd name="connsiteX45" fmla="*/ 1496291 w 1690254"/>
                <a:gd name="connsiteY45" fmla="*/ 1466819 h 1605364"/>
                <a:gd name="connsiteX46" fmla="*/ 1413163 w 1690254"/>
                <a:gd name="connsiteY46" fmla="*/ 1494528 h 1605364"/>
                <a:gd name="connsiteX47" fmla="*/ 1371600 w 1690254"/>
                <a:gd name="connsiteY47" fmla="*/ 1508382 h 1605364"/>
                <a:gd name="connsiteX48" fmla="*/ 1343891 w 1690254"/>
                <a:gd name="connsiteY48" fmla="*/ 1536092 h 1605364"/>
                <a:gd name="connsiteX49" fmla="*/ 1233054 w 1690254"/>
                <a:gd name="connsiteY49" fmla="*/ 1563801 h 1605364"/>
                <a:gd name="connsiteX50" fmla="*/ 1191491 w 1690254"/>
                <a:gd name="connsiteY50" fmla="*/ 1577655 h 1605364"/>
                <a:gd name="connsiteX51" fmla="*/ 983672 w 1690254"/>
                <a:gd name="connsiteY51" fmla="*/ 1605364 h 1605364"/>
                <a:gd name="connsiteX52" fmla="*/ 429491 w 1690254"/>
                <a:gd name="connsiteY52" fmla="*/ 1591510 h 1605364"/>
                <a:gd name="connsiteX53" fmla="*/ 304800 w 1690254"/>
                <a:gd name="connsiteY53" fmla="*/ 1549946 h 1605364"/>
                <a:gd name="connsiteX54" fmla="*/ 263236 w 1690254"/>
                <a:gd name="connsiteY54" fmla="*/ 1536092 h 1605364"/>
                <a:gd name="connsiteX55" fmla="*/ 193963 w 1690254"/>
                <a:gd name="connsiteY55" fmla="*/ 1494528 h 1605364"/>
                <a:gd name="connsiteX56" fmla="*/ 152400 w 1690254"/>
                <a:gd name="connsiteY56" fmla="*/ 1466819 h 1605364"/>
                <a:gd name="connsiteX57" fmla="*/ 69272 w 1690254"/>
                <a:gd name="connsiteY57" fmla="*/ 1439110 h 1605364"/>
                <a:gd name="connsiteX58" fmla="*/ 27709 w 1690254"/>
                <a:gd name="connsiteY58" fmla="*/ 1411401 h 1605364"/>
                <a:gd name="connsiteX59" fmla="*/ 13854 w 1690254"/>
                <a:gd name="connsiteY59" fmla="*/ 1369837 h 1605364"/>
                <a:gd name="connsiteX60" fmla="*/ 0 w 1690254"/>
                <a:gd name="connsiteY60" fmla="*/ 1355982 h 1605364"/>
                <a:gd name="connsiteX0" fmla="*/ 0 w 1690254"/>
                <a:gd name="connsiteY0" fmla="*/ 1355982 h 1603535"/>
                <a:gd name="connsiteX1" fmla="*/ 83127 w 1690254"/>
                <a:gd name="connsiteY1" fmla="*/ 1300564 h 1603535"/>
                <a:gd name="connsiteX2" fmla="*/ 124691 w 1690254"/>
                <a:gd name="connsiteY2" fmla="*/ 1272855 h 1603535"/>
                <a:gd name="connsiteX3" fmla="*/ 180109 w 1690254"/>
                <a:gd name="connsiteY3" fmla="*/ 1217437 h 1603535"/>
                <a:gd name="connsiteX4" fmla="*/ 235527 w 1690254"/>
                <a:gd name="connsiteY4" fmla="*/ 1134310 h 1603535"/>
                <a:gd name="connsiteX5" fmla="*/ 304800 w 1690254"/>
                <a:gd name="connsiteY5" fmla="*/ 1023473 h 1603535"/>
                <a:gd name="connsiteX6" fmla="*/ 346363 w 1690254"/>
                <a:gd name="connsiteY6" fmla="*/ 940346 h 1603535"/>
                <a:gd name="connsiteX7" fmla="*/ 374072 w 1690254"/>
                <a:gd name="connsiteY7" fmla="*/ 857219 h 1603535"/>
                <a:gd name="connsiteX8" fmla="*/ 401781 w 1690254"/>
                <a:gd name="connsiteY8" fmla="*/ 815655 h 1603535"/>
                <a:gd name="connsiteX9" fmla="*/ 457200 w 1690254"/>
                <a:gd name="connsiteY9" fmla="*/ 690964 h 1603535"/>
                <a:gd name="connsiteX10" fmla="*/ 484909 w 1690254"/>
                <a:gd name="connsiteY10" fmla="*/ 580128 h 1603535"/>
                <a:gd name="connsiteX11" fmla="*/ 498763 w 1690254"/>
                <a:gd name="connsiteY11" fmla="*/ 524710 h 1603535"/>
                <a:gd name="connsiteX12" fmla="*/ 512618 w 1690254"/>
                <a:gd name="connsiteY12" fmla="*/ 413873 h 1603535"/>
                <a:gd name="connsiteX13" fmla="*/ 526472 w 1690254"/>
                <a:gd name="connsiteY13" fmla="*/ 372310 h 1603535"/>
                <a:gd name="connsiteX14" fmla="*/ 540327 w 1690254"/>
                <a:gd name="connsiteY14" fmla="*/ 303037 h 1603535"/>
                <a:gd name="connsiteX15" fmla="*/ 554181 w 1690254"/>
                <a:gd name="connsiteY15" fmla="*/ 247619 h 1603535"/>
                <a:gd name="connsiteX16" fmla="*/ 581891 w 1690254"/>
                <a:gd name="connsiteY16" fmla="*/ 95219 h 1603535"/>
                <a:gd name="connsiteX17" fmla="*/ 595745 w 1690254"/>
                <a:gd name="connsiteY17" fmla="*/ 39801 h 1603535"/>
                <a:gd name="connsiteX18" fmla="*/ 762000 w 1690254"/>
                <a:gd name="connsiteY18" fmla="*/ 25946 h 1603535"/>
                <a:gd name="connsiteX19" fmla="*/ 803563 w 1690254"/>
                <a:gd name="connsiteY19" fmla="*/ 12092 h 1603535"/>
                <a:gd name="connsiteX20" fmla="*/ 983672 w 1690254"/>
                <a:gd name="connsiteY20" fmla="*/ 25946 h 1603535"/>
                <a:gd name="connsiteX21" fmla="*/ 1025236 w 1690254"/>
                <a:gd name="connsiteY21" fmla="*/ 39801 h 1603535"/>
                <a:gd name="connsiteX22" fmla="*/ 1094509 w 1690254"/>
                <a:gd name="connsiteY22" fmla="*/ 53655 h 1603535"/>
                <a:gd name="connsiteX23" fmla="*/ 1136072 w 1690254"/>
                <a:gd name="connsiteY23" fmla="*/ 81364 h 1603535"/>
                <a:gd name="connsiteX24" fmla="*/ 1149927 w 1690254"/>
                <a:gd name="connsiteY24" fmla="*/ 122928 h 1603535"/>
                <a:gd name="connsiteX25" fmla="*/ 1177636 w 1690254"/>
                <a:gd name="connsiteY25" fmla="*/ 164492 h 1603535"/>
                <a:gd name="connsiteX26" fmla="*/ 1191491 w 1690254"/>
                <a:gd name="connsiteY26" fmla="*/ 330746 h 1603535"/>
                <a:gd name="connsiteX27" fmla="*/ 1205345 w 1690254"/>
                <a:gd name="connsiteY27" fmla="*/ 372310 h 1603535"/>
                <a:gd name="connsiteX28" fmla="*/ 1219200 w 1690254"/>
                <a:gd name="connsiteY28" fmla="*/ 427728 h 1603535"/>
                <a:gd name="connsiteX29" fmla="*/ 1233054 w 1690254"/>
                <a:gd name="connsiteY29" fmla="*/ 469292 h 1603535"/>
                <a:gd name="connsiteX30" fmla="*/ 1260763 w 1690254"/>
                <a:gd name="connsiteY30" fmla="*/ 580128 h 1603535"/>
                <a:gd name="connsiteX31" fmla="*/ 1288472 w 1690254"/>
                <a:gd name="connsiteY31" fmla="*/ 663255 h 1603535"/>
                <a:gd name="connsiteX32" fmla="*/ 1302327 w 1690254"/>
                <a:gd name="connsiteY32" fmla="*/ 704819 h 1603535"/>
                <a:gd name="connsiteX33" fmla="*/ 1316181 w 1690254"/>
                <a:gd name="connsiteY33" fmla="*/ 760237 h 1603535"/>
                <a:gd name="connsiteX34" fmla="*/ 1330036 w 1690254"/>
                <a:gd name="connsiteY34" fmla="*/ 801801 h 1603535"/>
                <a:gd name="connsiteX35" fmla="*/ 1357745 w 1690254"/>
                <a:gd name="connsiteY35" fmla="*/ 926492 h 1603535"/>
                <a:gd name="connsiteX36" fmla="*/ 1371600 w 1690254"/>
                <a:gd name="connsiteY36" fmla="*/ 968055 h 1603535"/>
                <a:gd name="connsiteX37" fmla="*/ 1454727 w 1690254"/>
                <a:gd name="connsiteY37" fmla="*/ 1078892 h 1603535"/>
                <a:gd name="connsiteX38" fmla="*/ 1482436 w 1690254"/>
                <a:gd name="connsiteY38" fmla="*/ 1162019 h 1603535"/>
                <a:gd name="connsiteX39" fmla="*/ 1537854 w 1690254"/>
                <a:gd name="connsiteY39" fmla="*/ 1231292 h 1603535"/>
                <a:gd name="connsiteX40" fmla="*/ 1565563 w 1690254"/>
                <a:gd name="connsiteY40" fmla="*/ 1272855 h 1603535"/>
                <a:gd name="connsiteX41" fmla="*/ 1607127 w 1690254"/>
                <a:gd name="connsiteY41" fmla="*/ 1314419 h 1603535"/>
                <a:gd name="connsiteX42" fmla="*/ 1690254 w 1690254"/>
                <a:gd name="connsiteY42" fmla="*/ 1369837 h 1603535"/>
                <a:gd name="connsiteX43" fmla="*/ 1676400 w 1690254"/>
                <a:gd name="connsiteY43" fmla="*/ 1411401 h 1603535"/>
                <a:gd name="connsiteX44" fmla="*/ 1620981 w 1690254"/>
                <a:gd name="connsiteY44" fmla="*/ 1425255 h 1603535"/>
                <a:gd name="connsiteX45" fmla="*/ 1496291 w 1690254"/>
                <a:gd name="connsiteY45" fmla="*/ 1466819 h 1603535"/>
                <a:gd name="connsiteX46" fmla="*/ 1413163 w 1690254"/>
                <a:gd name="connsiteY46" fmla="*/ 1494528 h 1603535"/>
                <a:gd name="connsiteX47" fmla="*/ 1371600 w 1690254"/>
                <a:gd name="connsiteY47" fmla="*/ 1508382 h 1603535"/>
                <a:gd name="connsiteX48" fmla="*/ 1343891 w 1690254"/>
                <a:gd name="connsiteY48" fmla="*/ 1536092 h 1603535"/>
                <a:gd name="connsiteX49" fmla="*/ 1233054 w 1690254"/>
                <a:gd name="connsiteY49" fmla="*/ 1563801 h 1603535"/>
                <a:gd name="connsiteX50" fmla="*/ 1191491 w 1690254"/>
                <a:gd name="connsiteY50" fmla="*/ 1577655 h 1603535"/>
                <a:gd name="connsiteX51" fmla="*/ 1075616 w 1690254"/>
                <a:gd name="connsiteY51" fmla="*/ 1452472 h 1603535"/>
                <a:gd name="connsiteX52" fmla="*/ 429491 w 1690254"/>
                <a:gd name="connsiteY52" fmla="*/ 1591510 h 1603535"/>
                <a:gd name="connsiteX53" fmla="*/ 304800 w 1690254"/>
                <a:gd name="connsiteY53" fmla="*/ 1549946 h 1603535"/>
                <a:gd name="connsiteX54" fmla="*/ 263236 w 1690254"/>
                <a:gd name="connsiteY54" fmla="*/ 1536092 h 1603535"/>
                <a:gd name="connsiteX55" fmla="*/ 193963 w 1690254"/>
                <a:gd name="connsiteY55" fmla="*/ 1494528 h 1603535"/>
                <a:gd name="connsiteX56" fmla="*/ 152400 w 1690254"/>
                <a:gd name="connsiteY56" fmla="*/ 1466819 h 1603535"/>
                <a:gd name="connsiteX57" fmla="*/ 69272 w 1690254"/>
                <a:gd name="connsiteY57" fmla="*/ 1439110 h 1603535"/>
                <a:gd name="connsiteX58" fmla="*/ 27709 w 1690254"/>
                <a:gd name="connsiteY58" fmla="*/ 1411401 h 1603535"/>
                <a:gd name="connsiteX59" fmla="*/ 13854 w 1690254"/>
                <a:gd name="connsiteY59" fmla="*/ 1369837 h 1603535"/>
                <a:gd name="connsiteX60" fmla="*/ 0 w 1690254"/>
                <a:gd name="connsiteY60" fmla="*/ 1355982 h 1603535"/>
                <a:gd name="connsiteX0" fmla="*/ 0 w 1690254"/>
                <a:gd name="connsiteY0" fmla="*/ 1355982 h 1603535"/>
                <a:gd name="connsiteX1" fmla="*/ 83127 w 1690254"/>
                <a:gd name="connsiteY1" fmla="*/ 1300564 h 1603535"/>
                <a:gd name="connsiteX2" fmla="*/ 124691 w 1690254"/>
                <a:gd name="connsiteY2" fmla="*/ 1272855 h 1603535"/>
                <a:gd name="connsiteX3" fmla="*/ 180109 w 1690254"/>
                <a:gd name="connsiteY3" fmla="*/ 1217437 h 1603535"/>
                <a:gd name="connsiteX4" fmla="*/ 235527 w 1690254"/>
                <a:gd name="connsiteY4" fmla="*/ 1134310 h 1603535"/>
                <a:gd name="connsiteX5" fmla="*/ 304800 w 1690254"/>
                <a:gd name="connsiteY5" fmla="*/ 1023473 h 1603535"/>
                <a:gd name="connsiteX6" fmla="*/ 346363 w 1690254"/>
                <a:gd name="connsiteY6" fmla="*/ 940346 h 1603535"/>
                <a:gd name="connsiteX7" fmla="*/ 374072 w 1690254"/>
                <a:gd name="connsiteY7" fmla="*/ 857219 h 1603535"/>
                <a:gd name="connsiteX8" fmla="*/ 401781 w 1690254"/>
                <a:gd name="connsiteY8" fmla="*/ 815655 h 1603535"/>
                <a:gd name="connsiteX9" fmla="*/ 457200 w 1690254"/>
                <a:gd name="connsiteY9" fmla="*/ 690964 h 1603535"/>
                <a:gd name="connsiteX10" fmla="*/ 484909 w 1690254"/>
                <a:gd name="connsiteY10" fmla="*/ 580128 h 1603535"/>
                <a:gd name="connsiteX11" fmla="*/ 498763 w 1690254"/>
                <a:gd name="connsiteY11" fmla="*/ 524710 h 1603535"/>
                <a:gd name="connsiteX12" fmla="*/ 512618 w 1690254"/>
                <a:gd name="connsiteY12" fmla="*/ 413873 h 1603535"/>
                <a:gd name="connsiteX13" fmla="*/ 526472 w 1690254"/>
                <a:gd name="connsiteY13" fmla="*/ 372310 h 1603535"/>
                <a:gd name="connsiteX14" fmla="*/ 540327 w 1690254"/>
                <a:gd name="connsiteY14" fmla="*/ 303037 h 1603535"/>
                <a:gd name="connsiteX15" fmla="*/ 554181 w 1690254"/>
                <a:gd name="connsiteY15" fmla="*/ 247619 h 1603535"/>
                <a:gd name="connsiteX16" fmla="*/ 581891 w 1690254"/>
                <a:gd name="connsiteY16" fmla="*/ 95219 h 1603535"/>
                <a:gd name="connsiteX17" fmla="*/ 595745 w 1690254"/>
                <a:gd name="connsiteY17" fmla="*/ 39801 h 1603535"/>
                <a:gd name="connsiteX18" fmla="*/ 762000 w 1690254"/>
                <a:gd name="connsiteY18" fmla="*/ 25946 h 1603535"/>
                <a:gd name="connsiteX19" fmla="*/ 803563 w 1690254"/>
                <a:gd name="connsiteY19" fmla="*/ 12092 h 1603535"/>
                <a:gd name="connsiteX20" fmla="*/ 983672 w 1690254"/>
                <a:gd name="connsiteY20" fmla="*/ 25946 h 1603535"/>
                <a:gd name="connsiteX21" fmla="*/ 1025236 w 1690254"/>
                <a:gd name="connsiteY21" fmla="*/ 39801 h 1603535"/>
                <a:gd name="connsiteX22" fmla="*/ 1094509 w 1690254"/>
                <a:gd name="connsiteY22" fmla="*/ 53655 h 1603535"/>
                <a:gd name="connsiteX23" fmla="*/ 1136072 w 1690254"/>
                <a:gd name="connsiteY23" fmla="*/ 81364 h 1603535"/>
                <a:gd name="connsiteX24" fmla="*/ 1149927 w 1690254"/>
                <a:gd name="connsiteY24" fmla="*/ 122928 h 1603535"/>
                <a:gd name="connsiteX25" fmla="*/ 1177636 w 1690254"/>
                <a:gd name="connsiteY25" fmla="*/ 164492 h 1603535"/>
                <a:gd name="connsiteX26" fmla="*/ 1191491 w 1690254"/>
                <a:gd name="connsiteY26" fmla="*/ 330746 h 1603535"/>
                <a:gd name="connsiteX27" fmla="*/ 1205345 w 1690254"/>
                <a:gd name="connsiteY27" fmla="*/ 372310 h 1603535"/>
                <a:gd name="connsiteX28" fmla="*/ 1219200 w 1690254"/>
                <a:gd name="connsiteY28" fmla="*/ 427728 h 1603535"/>
                <a:gd name="connsiteX29" fmla="*/ 1233054 w 1690254"/>
                <a:gd name="connsiteY29" fmla="*/ 469292 h 1603535"/>
                <a:gd name="connsiteX30" fmla="*/ 1260763 w 1690254"/>
                <a:gd name="connsiteY30" fmla="*/ 580128 h 1603535"/>
                <a:gd name="connsiteX31" fmla="*/ 1288472 w 1690254"/>
                <a:gd name="connsiteY31" fmla="*/ 663255 h 1603535"/>
                <a:gd name="connsiteX32" fmla="*/ 1302327 w 1690254"/>
                <a:gd name="connsiteY32" fmla="*/ 704819 h 1603535"/>
                <a:gd name="connsiteX33" fmla="*/ 1316181 w 1690254"/>
                <a:gd name="connsiteY33" fmla="*/ 760237 h 1603535"/>
                <a:gd name="connsiteX34" fmla="*/ 1330036 w 1690254"/>
                <a:gd name="connsiteY34" fmla="*/ 801801 h 1603535"/>
                <a:gd name="connsiteX35" fmla="*/ 1357745 w 1690254"/>
                <a:gd name="connsiteY35" fmla="*/ 926492 h 1603535"/>
                <a:gd name="connsiteX36" fmla="*/ 1371600 w 1690254"/>
                <a:gd name="connsiteY36" fmla="*/ 968055 h 1603535"/>
                <a:gd name="connsiteX37" fmla="*/ 1454727 w 1690254"/>
                <a:gd name="connsiteY37" fmla="*/ 1078892 h 1603535"/>
                <a:gd name="connsiteX38" fmla="*/ 1482436 w 1690254"/>
                <a:gd name="connsiteY38" fmla="*/ 1162019 h 1603535"/>
                <a:gd name="connsiteX39" fmla="*/ 1537854 w 1690254"/>
                <a:gd name="connsiteY39" fmla="*/ 1231292 h 1603535"/>
                <a:gd name="connsiteX40" fmla="*/ 1565563 w 1690254"/>
                <a:gd name="connsiteY40" fmla="*/ 1272855 h 1603535"/>
                <a:gd name="connsiteX41" fmla="*/ 1607127 w 1690254"/>
                <a:gd name="connsiteY41" fmla="*/ 1314419 h 1603535"/>
                <a:gd name="connsiteX42" fmla="*/ 1690254 w 1690254"/>
                <a:gd name="connsiteY42" fmla="*/ 1369837 h 1603535"/>
                <a:gd name="connsiteX43" fmla="*/ 1676400 w 1690254"/>
                <a:gd name="connsiteY43" fmla="*/ 1411401 h 1603535"/>
                <a:gd name="connsiteX44" fmla="*/ 1620981 w 1690254"/>
                <a:gd name="connsiteY44" fmla="*/ 1425255 h 1603535"/>
                <a:gd name="connsiteX45" fmla="*/ 1496291 w 1690254"/>
                <a:gd name="connsiteY45" fmla="*/ 1466819 h 1603535"/>
                <a:gd name="connsiteX46" fmla="*/ 1413163 w 1690254"/>
                <a:gd name="connsiteY46" fmla="*/ 1494528 h 1603535"/>
                <a:gd name="connsiteX47" fmla="*/ 1371600 w 1690254"/>
                <a:gd name="connsiteY47" fmla="*/ 1508382 h 1603535"/>
                <a:gd name="connsiteX48" fmla="*/ 1343891 w 1690254"/>
                <a:gd name="connsiteY48" fmla="*/ 1536092 h 1603535"/>
                <a:gd name="connsiteX49" fmla="*/ 1233054 w 1690254"/>
                <a:gd name="connsiteY49" fmla="*/ 1563801 h 1603535"/>
                <a:gd name="connsiteX50" fmla="*/ 1191491 w 1690254"/>
                <a:gd name="connsiteY50" fmla="*/ 1577655 h 1603535"/>
                <a:gd name="connsiteX51" fmla="*/ 1075616 w 1690254"/>
                <a:gd name="connsiteY51" fmla="*/ 1452472 h 1603535"/>
                <a:gd name="connsiteX52" fmla="*/ 429491 w 1690254"/>
                <a:gd name="connsiteY52" fmla="*/ 1591510 h 1603535"/>
                <a:gd name="connsiteX53" fmla="*/ 304800 w 1690254"/>
                <a:gd name="connsiteY53" fmla="*/ 1549946 h 1603535"/>
                <a:gd name="connsiteX54" fmla="*/ 460978 w 1690254"/>
                <a:gd name="connsiteY54" fmla="*/ 1452473 h 1603535"/>
                <a:gd name="connsiteX55" fmla="*/ 193963 w 1690254"/>
                <a:gd name="connsiteY55" fmla="*/ 1494528 h 1603535"/>
                <a:gd name="connsiteX56" fmla="*/ 152400 w 1690254"/>
                <a:gd name="connsiteY56" fmla="*/ 1466819 h 1603535"/>
                <a:gd name="connsiteX57" fmla="*/ 69272 w 1690254"/>
                <a:gd name="connsiteY57" fmla="*/ 1439110 h 1603535"/>
                <a:gd name="connsiteX58" fmla="*/ 27709 w 1690254"/>
                <a:gd name="connsiteY58" fmla="*/ 1411401 h 1603535"/>
                <a:gd name="connsiteX59" fmla="*/ 13854 w 1690254"/>
                <a:gd name="connsiteY59" fmla="*/ 1369837 h 1603535"/>
                <a:gd name="connsiteX60" fmla="*/ 0 w 1690254"/>
                <a:gd name="connsiteY60" fmla="*/ 1355982 h 1603535"/>
                <a:gd name="connsiteX0" fmla="*/ 0 w 1690254"/>
                <a:gd name="connsiteY0" fmla="*/ 1355982 h 1603535"/>
                <a:gd name="connsiteX1" fmla="*/ 83127 w 1690254"/>
                <a:gd name="connsiteY1" fmla="*/ 1300564 h 1603535"/>
                <a:gd name="connsiteX2" fmla="*/ 124691 w 1690254"/>
                <a:gd name="connsiteY2" fmla="*/ 1272855 h 1603535"/>
                <a:gd name="connsiteX3" fmla="*/ 180109 w 1690254"/>
                <a:gd name="connsiteY3" fmla="*/ 1217437 h 1603535"/>
                <a:gd name="connsiteX4" fmla="*/ 235527 w 1690254"/>
                <a:gd name="connsiteY4" fmla="*/ 1134310 h 1603535"/>
                <a:gd name="connsiteX5" fmla="*/ 304800 w 1690254"/>
                <a:gd name="connsiteY5" fmla="*/ 1023473 h 1603535"/>
                <a:gd name="connsiteX6" fmla="*/ 346363 w 1690254"/>
                <a:gd name="connsiteY6" fmla="*/ 940346 h 1603535"/>
                <a:gd name="connsiteX7" fmla="*/ 374072 w 1690254"/>
                <a:gd name="connsiteY7" fmla="*/ 857219 h 1603535"/>
                <a:gd name="connsiteX8" fmla="*/ 401781 w 1690254"/>
                <a:gd name="connsiteY8" fmla="*/ 815655 h 1603535"/>
                <a:gd name="connsiteX9" fmla="*/ 457200 w 1690254"/>
                <a:gd name="connsiteY9" fmla="*/ 690964 h 1603535"/>
                <a:gd name="connsiteX10" fmla="*/ 484909 w 1690254"/>
                <a:gd name="connsiteY10" fmla="*/ 580128 h 1603535"/>
                <a:gd name="connsiteX11" fmla="*/ 498763 w 1690254"/>
                <a:gd name="connsiteY11" fmla="*/ 524710 h 1603535"/>
                <a:gd name="connsiteX12" fmla="*/ 512618 w 1690254"/>
                <a:gd name="connsiteY12" fmla="*/ 413873 h 1603535"/>
                <a:gd name="connsiteX13" fmla="*/ 526472 w 1690254"/>
                <a:gd name="connsiteY13" fmla="*/ 372310 h 1603535"/>
                <a:gd name="connsiteX14" fmla="*/ 540327 w 1690254"/>
                <a:gd name="connsiteY14" fmla="*/ 303037 h 1603535"/>
                <a:gd name="connsiteX15" fmla="*/ 554181 w 1690254"/>
                <a:gd name="connsiteY15" fmla="*/ 247619 h 1603535"/>
                <a:gd name="connsiteX16" fmla="*/ 581891 w 1690254"/>
                <a:gd name="connsiteY16" fmla="*/ 95219 h 1603535"/>
                <a:gd name="connsiteX17" fmla="*/ 595745 w 1690254"/>
                <a:gd name="connsiteY17" fmla="*/ 39801 h 1603535"/>
                <a:gd name="connsiteX18" fmla="*/ 762000 w 1690254"/>
                <a:gd name="connsiteY18" fmla="*/ 25946 h 1603535"/>
                <a:gd name="connsiteX19" fmla="*/ 803563 w 1690254"/>
                <a:gd name="connsiteY19" fmla="*/ 12092 h 1603535"/>
                <a:gd name="connsiteX20" fmla="*/ 983672 w 1690254"/>
                <a:gd name="connsiteY20" fmla="*/ 25946 h 1603535"/>
                <a:gd name="connsiteX21" fmla="*/ 1025236 w 1690254"/>
                <a:gd name="connsiteY21" fmla="*/ 39801 h 1603535"/>
                <a:gd name="connsiteX22" fmla="*/ 1094509 w 1690254"/>
                <a:gd name="connsiteY22" fmla="*/ 53655 h 1603535"/>
                <a:gd name="connsiteX23" fmla="*/ 1136072 w 1690254"/>
                <a:gd name="connsiteY23" fmla="*/ 81364 h 1603535"/>
                <a:gd name="connsiteX24" fmla="*/ 1149927 w 1690254"/>
                <a:gd name="connsiteY24" fmla="*/ 122928 h 1603535"/>
                <a:gd name="connsiteX25" fmla="*/ 1177636 w 1690254"/>
                <a:gd name="connsiteY25" fmla="*/ 164492 h 1603535"/>
                <a:gd name="connsiteX26" fmla="*/ 1191491 w 1690254"/>
                <a:gd name="connsiteY26" fmla="*/ 330746 h 1603535"/>
                <a:gd name="connsiteX27" fmla="*/ 1205345 w 1690254"/>
                <a:gd name="connsiteY27" fmla="*/ 372310 h 1603535"/>
                <a:gd name="connsiteX28" fmla="*/ 1219200 w 1690254"/>
                <a:gd name="connsiteY28" fmla="*/ 427728 h 1603535"/>
                <a:gd name="connsiteX29" fmla="*/ 1233054 w 1690254"/>
                <a:gd name="connsiteY29" fmla="*/ 469292 h 1603535"/>
                <a:gd name="connsiteX30" fmla="*/ 1260763 w 1690254"/>
                <a:gd name="connsiteY30" fmla="*/ 580128 h 1603535"/>
                <a:gd name="connsiteX31" fmla="*/ 1288472 w 1690254"/>
                <a:gd name="connsiteY31" fmla="*/ 663255 h 1603535"/>
                <a:gd name="connsiteX32" fmla="*/ 1302327 w 1690254"/>
                <a:gd name="connsiteY32" fmla="*/ 704819 h 1603535"/>
                <a:gd name="connsiteX33" fmla="*/ 1316181 w 1690254"/>
                <a:gd name="connsiteY33" fmla="*/ 760237 h 1603535"/>
                <a:gd name="connsiteX34" fmla="*/ 1330036 w 1690254"/>
                <a:gd name="connsiteY34" fmla="*/ 801801 h 1603535"/>
                <a:gd name="connsiteX35" fmla="*/ 1357745 w 1690254"/>
                <a:gd name="connsiteY35" fmla="*/ 926492 h 1603535"/>
                <a:gd name="connsiteX36" fmla="*/ 1371600 w 1690254"/>
                <a:gd name="connsiteY36" fmla="*/ 968055 h 1603535"/>
                <a:gd name="connsiteX37" fmla="*/ 1454727 w 1690254"/>
                <a:gd name="connsiteY37" fmla="*/ 1078892 h 1603535"/>
                <a:gd name="connsiteX38" fmla="*/ 1482436 w 1690254"/>
                <a:gd name="connsiteY38" fmla="*/ 1162019 h 1603535"/>
                <a:gd name="connsiteX39" fmla="*/ 1537854 w 1690254"/>
                <a:gd name="connsiteY39" fmla="*/ 1231292 h 1603535"/>
                <a:gd name="connsiteX40" fmla="*/ 1565563 w 1690254"/>
                <a:gd name="connsiteY40" fmla="*/ 1272855 h 1603535"/>
                <a:gd name="connsiteX41" fmla="*/ 1607127 w 1690254"/>
                <a:gd name="connsiteY41" fmla="*/ 1314419 h 1603535"/>
                <a:gd name="connsiteX42" fmla="*/ 1690254 w 1690254"/>
                <a:gd name="connsiteY42" fmla="*/ 1369837 h 1603535"/>
                <a:gd name="connsiteX43" fmla="*/ 1676400 w 1690254"/>
                <a:gd name="connsiteY43" fmla="*/ 1411401 h 1603535"/>
                <a:gd name="connsiteX44" fmla="*/ 1620981 w 1690254"/>
                <a:gd name="connsiteY44" fmla="*/ 1425255 h 1603535"/>
                <a:gd name="connsiteX45" fmla="*/ 1496291 w 1690254"/>
                <a:gd name="connsiteY45" fmla="*/ 1466819 h 1603535"/>
                <a:gd name="connsiteX46" fmla="*/ 1413163 w 1690254"/>
                <a:gd name="connsiteY46" fmla="*/ 1494528 h 1603535"/>
                <a:gd name="connsiteX47" fmla="*/ 1371600 w 1690254"/>
                <a:gd name="connsiteY47" fmla="*/ 1508382 h 1603535"/>
                <a:gd name="connsiteX48" fmla="*/ 1343891 w 1690254"/>
                <a:gd name="connsiteY48" fmla="*/ 1536092 h 1603535"/>
                <a:gd name="connsiteX49" fmla="*/ 1233054 w 1690254"/>
                <a:gd name="connsiteY49" fmla="*/ 1563801 h 1603535"/>
                <a:gd name="connsiteX50" fmla="*/ 1191491 w 1690254"/>
                <a:gd name="connsiteY50" fmla="*/ 1577655 h 1603535"/>
                <a:gd name="connsiteX51" fmla="*/ 1075616 w 1690254"/>
                <a:gd name="connsiteY51" fmla="*/ 1452472 h 1603535"/>
                <a:gd name="connsiteX52" fmla="*/ 429491 w 1690254"/>
                <a:gd name="connsiteY52" fmla="*/ 1591510 h 1603535"/>
                <a:gd name="connsiteX53" fmla="*/ 304800 w 1690254"/>
                <a:gd name="connsiteY53" fmla="*/ 1549946 h 1603535"/>
                <a:gd name="connsiteX54" fmla="*/ 614638 w 1690254"/>
                <a:gd name="connsiteY54" fmla="*/ 1528919 h 1603535"/>
                <a:gd name="connsiteX55" fmla="*/ 193963 w 1690254"/>
                <a:gd name="connsiteY55" fmla="*/ 1494528 h 1603535"/>
                <a:gd name="connsiteX56" fmla="*/ 152400 w 1690254"/>
                <a:gd name="connsiteY56" fmla="*/ 1466819 h 1603535"/>
                <a:gd name="connsiteX57" fmla="*/ 69272 w 1690254"/>
                <a:gd name="connsiteY57" fmla="*/ 1439110 h 1603535"/>
                <a:gd name="connsiteX58" fmla="*/ 27709 w 1690254"/>
                <a:gd name="connsiteY58" fmla="*/ 1411401 h 1603535"/>
                <a:gd name="connsiteX59" fmla="*/ 13854 w 1690254"/>
                <a:gd name="connsiteY59" fmla="*/ 1369837 h 1603535"/>
                <a:gd name="connsiteX60" fmla="*/ 0 w 1690254"/>
                <a:gd name="connsiteY60" fmla="*/ 1355982 h 1603535"/>
                <a:gd name="connsiteX0" fmla="*/ 0 w 1690254"/>
                <a:gd name="connsiteY0" fmla="*/ 1355982 h 1603535"/>
                <a:gd name="connsiteX1" fmla="*/ 83127 w 1690254"/>
                <a:gd name="connsiteY1" fmla="*/ 1300564 h 1603535"/>
                <a:gd name="connsiteX2" fmla="*/ 124691 w 1690254"/>
                <a:gd name="connsiteY2" fmla="*/ 1272855 h 1603535"/>
                <a:gd name="connsiteX3" fmla="*/ 180109 w 1690254"/>
                <a:gd name="connsiteY3" fmla="*/ 1217437 h 1603535"/>
                <a:gd name="connsiteX4" fmla="*/ 235527 w 1690254"/>
                <a:gd name="connsiteY4" fmla="*/ 1134310 h 1603535"/>
                <a:gd name="connsiteX5" fmla="*/ 304800 w 1690254"/>
                <a:gd name="connsiteY5" fmla="*/ 1023473 h 1603535"/>
                <a:gd name="connsiteX6" fmla="*/ 346363 w 1690254"/>
                <a:gd name="connsiteY6" fmla="*/ 940346 h 1603535"/>
                <a:gd name="connsiteX7" fmla="*/ 374072 w 1690254"/>
                <a:gd name="connsiteY7" fmla="*/ 857219 h 1603535"/>
                <a:gd name="connsiteX8" fmla="*/ 401781 w 1690254"/>
                <a:gd name="connsiteY8" fmla="*/ 815655 h 1603535"/>
                <a:gd name="connsiteX9" fmla="*/ 457200 w 1690254"/>
                <a:gd name="connsiteY9" fmla="*/ 690964 h 1603535"/>
                <a:gd name="connsiteX10" fmla="*/ 484909 w 1690254"/>
                <a:gd name="connsiteY10" fmla="*/ 580128 h 1603535"/>
                <a:gd name="connsiteX11" fmla="*/ 498763 w 1690254"/>
                <a:gd name="connsiteY11" fmla="*/ 524710 h 1603535"/>
                <a:gd name="connsiteX12" fmla="*/ 512618 w 1690254"/>
                <a:gd name="connsiteY12" fmla="*/ 413873 h 1603535"/>
                <a:gd name="connsiteX13" fmla="*/ 526472 w 1690254"/>
                <a:gd name="connsiteY13" fmla="*/ 372310 h 1603535"/>
                <a:gd name="connsiteX14" fmla="*/ 540327 w 1690254"/>
                <a:gd name="connsiteY14" fmla="*/ 303037 h 1603535"/>
                <a:gd name="connsiteX15" fmla="*/ 554181 w 1690254"/>
                <a:gd name="connsiteY15" fmla="*/ 247619 h 1603535"/>
                <a:gd name="connsiteX16" fmla="*/ 581891 w 1690254"/>
                <a:gd name="connsiteY16" fmla="*/ 95219 h 1603535"/>
                <a:gd name="connsiteX17" fmla="*/ 595745 w 1690254"/>
                <a:gd name="connsiteY17" fmla="*/ 39801 h 1603535"/>
                <a:gd name="connsiteX18" fmla="*/ 762000 w 1690254"/>
                <a:gd name="connsiteY18" fmla="*/ 25946 h 1603535"/>
                <a:gd name="connsiteX19" fmla="*/ 803563 w 1690254"/>
                <a:gd name="connsiteY19" fmla="*/ 12092 h 1603535"/>
                <a:gd name="connsiteX20" fmla="*/ 983672 w 1690254"/>
                <a:gd name="connsiteY20" fmla="*/ 25946 h 1603535"/>
                <a:gd name="connsiteX21" fmla="*/ 1025236 w 1690254"/>
                <a:gd name="connsiteY21" fmla="*/ 39801 h 1603535"/>
                <a:gd name="connsiteX22" fmla="*/ 1094509 w 1690254"/>
                <a:gd name="connsiteY22" fmla="*/ 53655 h 1603535"/>
                <a:gd name="connsiteX23" fmla="*/ 1136072 w 1690254"/>
                <a:gd name="connsiteY23" fmla="*/ 81364 h 1603535"/>
                <a:gd name="connsiteX24" fmla="*/ 1149927 w 1690254"/>
                <a:gd name="connsiteY24" fmla="*/ 122928 h 1603535"/>
                <a:gd name="connsiteX25" fmla="*/ 1177636 w 1690254"/>
                <a:gd name="connsiteY25" fmla="*/ 164492 h 1603535"/>
                <a:gd name="connsiteX26" fmla="*/ 1191491 w 1690254"/>
                <a:gd name="connsiteY26" fmla="*/ 330746 h 1603535"/>
                <a:gd name="connsiteX27" fmla="*/ 1205345 w 1690254"/>
                <a:gd name="connsiteY27" fmla="*/ 372310 h 1603535"/>
                <a:gd name="connsiteX28" fmla="*/ 1219200 w 1690254"/>
                <a:gd name="connsiteY28" fmla="*/ 427728 h 1603535"/>
                <a:gd name="connsiteX29" fmla="*/ 1233054 w 1690254"/>
                <a:gd name="connsiteY29" fmla="*/ 469292 h 1603535"/>
                <a:gd name="connsiteX30" fmla="*/ 1260763 w 1690254"/>
                <a:gd name="connsiteY30" fmla="*/ 580128 h 1603535"/>
                <a:gd name="connsiteX31" fmla="*/ 1288472 w 1690254"/>
                <a:gd name="connsiteY31" fmla="*/ 663255 h 1603535"/>
                <a:gd name="connsiteX32" fmla="*/ 1302327 w 1690254"/>
                <a:gd name="connsiteY32" fmla="*/ 704819 h 1603535"/>
                <a:gd name="connsiteX33" fmla="*/ 1316181 w 1690254"/>
                <a:gd name="connsiteY33" fmla="*/ 760237 h 1603535"/>
                <a:gd name="connsiteX34" fmla="*/ 1330036 w 1690254"/>
                <a:gd name="connsiteY34" fmla="*/ 801801 h 1603535"/>
                <a:gd name="connsiteX35" fmla="*/ 1357745 w 1690254"/>
                <a:gd name="connsiteY35" fmla="*/ 926492 h 1603535"/>
                <a:gd name="connsiteX36" fmla="*/ 1371600 w 1690254"/>
                <a:gd name="connsiteY36" fmla="*/ 968055 h 1603535"/>
                <a:gd name="connsiteX37" fmla="*/ 1454727 w 1690254"/>
                <a:gd name="connsiteY37" fmla="*/ 1078892 h 1603535"/>
                <a:gd name="connsiteX38" fmla="*/ 1482436 w 1690254"/>
                <a:gd name="connsiteY38" fmla="*/ 1162019 h 1603535"/>
                <a:gd name="connsiteX39" fmla="*/ 1537854 w 1690254"/>
                <a:gd name="connsiteY39" fmla="*/ 1231292 h 1603535"/>
                <a:gd name="connsiteX40" fmla="*/ 1565563 w 1690254"/>
                <a:gd name="connsiteY40" fmla="*/ 1272855 h 1603535"/>
                <a:gd name="connsiteX41" fmla="*/ 1607127 w 1690254"/>
                <a:gd name="connsiteY41" fmla="*/ 1314419 h 1603535"/>
                <a:gd name="connsiteX42" fmla="*/ 1690254 w 1690254"/>
                <a:gd name="connsiteY42" fmla="*/ 1369837 h 1603535"/>
                <a:gd name="connsiteX43" fmla="*/ 1676400 w 1690254"/>
                <a:gd name="connsiteY43" fmla="*/ 1411401 h 1603535"/>
                <a:gd name="connsiteX44" fmla="*/ 1620981 w 1690254"/>
                <a:gd name="connsiteY44" fmla="*/ 1425255 h 1603535"/>
                <a:gd name="connsiteX45" fmla="*/ 1496291 w 1690254"/>
                <a:gd name="connsiteY45" fmla="*/ 1466819 h 1603535"/>
                <a:gd name="connsiteX46" fmla="*/ 1413163 w 1690254"/>
                <a:gd name="connsiteY46" fmla="*/ 1494528 h 1603535"/>
                <a:gd name="connsiteX47" fmla="*/ 1371600 w 1690254"/>
                <a:gd name="connsiteY47" fmla="*/ 1508382 h 1603535"/>
                <a:gd name="connsiteX48" fmla="*/ 1343891 w 1690254"/>
                <a:gd name="connsiteY48" fmla="*/ 1536092 h 1603535"/>
                <a:gd name="connsiteX49" fmla="*/ 1233054 w 1690254"/>
                <a:gd name="connsiteY49" fmla="*/ 1563801 h 1603535"/>
                <a:gd name="connsiteX50" fmla="*/ 1191491 w 1690254"/>
                <a:gd name="connsiteY50" fmla="*/ 1577655 h 1603535"/>
                <a:gd name="connsiteX51" fmla="*/ 1075616 w 1690254"/>
                <a:gd name="connsiteY51" fmla="*/ 1528919 h 1603535"/>
                <a:gd name="connsiteX52" fmla="*/ 429491 w 1690254"/>
                <a:gd name="connsiteY52" fmla="*/ 1591510 h 1603535"/>
                <a:gd name="connsiteX53" fmla="*/ 304800 w 1690254"/>
                <a:gd name="connsiteY53" fmla="*/ 1549946 h 1603535"/>
                <a:gd name="connsiteX54" fmla="*/ 614638 w 1690254"/>
                <a:gd name="connsiteY54" fmla="*/ 1528919 h 1603535"/>
                <a:gd name="connsiteX55" fmla="*/ 193963 w 1690254"/>
                <a:gd name="connsiteY55" fmla="*/ 1494528 h 1603535"/>
                <a:gd name="connsiteX56" fmla="*/ 152400 w 1690254"/>
                <a:gd name="connsiteY56" fmla="*/ 1466819 h 1603535"/>
                <a:gd name="connsiteX57" fmla="*/ 69272 w 1690254"/>
                <a:gd name="connsiteY57" fmla="*/ 1439110 h 1603535"/>
                <a:gd name="connsiteX58" fmla="*/ 27709 w 1690254"/>
                <a:gd name="connsiteY58" fmla="*/ 1411401 h 1603535"/>
                <a:gd name="connsiteX59" fmla="*/ 13854 w 1690254"/>
                <a:gd name="connsiteY59" fmla="*/ 1369837 h 1603535"/>
                <a:gd name="connsiteX60" fmla="*/ 0 w 1690254"/>
                <a:gd name="connsiteY60" fmla="*/ 1355982 h 1603535"/>
                <a:gd name="connsiteX0" fmla="*/ 0 w 1690254"/>
                <a:gd name="connsiteY0" fmla="*/ 1355982 h 1603535"/>
                <a:gd name="connsiteX1" fmla="*/ 83127 w 1690254"/>
                <a:gd name="connsiteY1" fmla="*/ 1300564 h 1603535"/>
                <a:gd name="connsiteX2" fmla="*/ 124691 w 1690254"/>
                <a:gd name="connsiteY2" fmla="*/ 1272855 h 1603535"/>
                <a:gd name="connsiteX3" fmla="*/ 180109 w 1690254"/>
                <a:gd name="connsiteY3" fmla="*/ 1217437 h 1603535"/>
                <a:gd name="connsiteX4" fmla="*/ 235527 w 1690254"/>
                <a:gd name="connsiteY4" fmla="*/ 1134310 h 1603535"/>
                <a:gd name="connsiteX5" fmla="*/ 304800 w 1690254"/>
                <a:gd name="connsiteY5" fmla="*/ 1023473 h 1603535"/>
                <a:gd name="connsiteX6" fmla="*/ 346363 w 1690254"/>
                <a:gd name="connsiteY6" fmla="*/ 940346 h 1603535"/>
                <a:gd name="connsiteX7" fmla="*/ 374072 w 1690254"/>
                <a:gd name="connsiteY7" fmla="*/ 857219 h 1603535"/>
                <a:gd name="connsiteX8" fmla="*/ 401781 w 1690254"/>
                <a:gd name="connsiteY8" fmla="*/ 815655 h 1603535"/>
                <a:gd name="connsiteX9" fmla="*/ 457200 w 1690254"/>
                <a:gd name="connsiteY9" fmla="*/ 690964 h 1603535"/>
                <a:gd name="connsiteX10" fmla="*/ 484909 w 1690254"/>
                <a:gd name="connsiteY10" fmla="*/ 580128 h 1603535"/>
                <a:gd name="connsiteX11" fmla="*/ 498763 w 1690254"/>
                <a:gd name="connsiteY11" fmla="*/ 524710 h 1603535"/>
                <a:gd name="connsiteX12" fmla="*/ 512618 w 1690254"/>
                <a:gd name="connsiteY12" fmla="*/ 413873 h 1603535"/>
                <a:gd name="connsiteX13" fmla="*/ 526472 w 1690254"/>
                <a:gd name="connsiteY13" fmla="*/ 372310 h 1603535"/>
                <a:gd name="connsiteX14" fmla="*/ 540327 w 1690254"/>
                <a:gd name="connsiteY14" fmla="*/ 303037 h 1603535"/>
                <a:gd name="connsiteX15" fmla="*/ 554181 w 1690254"/>
                <a:gd name="connsiteY15" fmla="*/ 247619 h 1603535"/>
                <a:gd name="connsiteX16" fmla="*/ 581891 w 1690254"/>
                <a:gd name="connsiteY16" fmla="*/ 95219 h 1603535"/>
                <a:gd name="connsiteX17" fmla="*/ 595745 w 1690254"/>
                <a:gd name="connsiteY17" fmla="*/ 39801 h 1603535"/>
                <a:gd name="connsiteX18" fmla="*/ 762000 w 1690254"/>
                <a:gd name="connsiteY18" fmla="*/ 25946 h 1603535"/>
                <a:gd name="connsiteX19" fmla="*/ 803563 w 1690254"/>
                <a:gd name="connsiteY19" fmla="*/ 12092 h 1603535"/>
                <a:gd name="connsiteX20" fmla="*/ 983672 w 1690254"/>
                <a:gd name="connsiteY20" fmla="*/ 25946 h 1603535"/>
                <a:gd name="connsiteX21" fmla="*/ 1025236 w 1690254"/>
                <a:gd name="connsiteY21" fmla="*/ 39801 h 1603535"/>
                <a:gd name="connsiteX22" fmla="*/ 1094509 w 1690254"/>
                <a:gd name="connsiteY22" fmla="*/ 53655 h 1603535"/>
                <a:gd name="connsiteX23" fmla="*/ 1136072 w 1690254"/>
                <a:gd name="connsiteY23" fmla="*/ 81364 h 1603535"/>
                <a:gd name="connsiteX24" fmla="*/ 1149927 w 1690254"/>
                <a:gd name="connsiteY24" fmla="*/ 122928 h 1603535"/>
                <a:gd name="connsiteX25" fmla="*/ 1177636 w 1690254"/>
                <a:gd name="connsiteY25" fmla="*/ 164492 h 1603535"/>
                <a:gd name="connsiteX26" fmla="*/ 1191491 w 1690254"/>
                <a:gd name="connsiteY26" fmla="*/ 330746 h 1603535"/>
                <a:gd name="connsiteX27" fmla="*/ 1205345 w 1690254"/>
                <a:gd name="connsiteY27" fmla="*/ 372310 h 1603535"/>
                <a:gd name="connsiteX28" fmla="*/ 1219200 w 1690254"/>
                <a:gd name="connsiteY28" fmla="*/ 427728 h 1603535"/>
                <a:gd name="connsiteX29" fmla="*/ 1233054 w 1690254"/>
                <a:gd name="connsiteY29" fmla="*/ 469292 h 1603535"/>
                <a:gd name="connsiteX30" fmla="*/ 1260763 w 1690254"/>
                <a:gd name="connsiteY30" fmla="*/ 580128 h 1603535"/>
                <a:gd name="connsiteX31" fmla="*/ 1288472 w 1690254"/>
                <a:gd name="connsiteY31" fmla="*/ 663255 h 1603535"/>
                <a:gd name="connsiteX32" fmla="*/ 1302327 w 1690254"/>
                <a:gd name="connsiteY32" fmla="*/ 704819 h 1603535"/>
                <a:gd name="connsiteX33" fmla="*/ 1316181 w 1690254"/>
                <a:gd name="connsiteY33" fmla="*/ 760237 h 1603535"/>
                <a:gd name="connsiteX34" fmla="*/ 1330036 w 1690254"/>
                <a:gd name="connsiteY34" fmla="*/ 801801 h 1603535"/>
                <a:gd name="connsiteX35" fmla="*/ 1357745 w 1690254"/>
                <a:gd name="connsiteY35" fmla="*/ 926492 h 1603535"/>
                <a:gd name="connsiteX36" fmla="*/ 1371600 w 1690254"/>
                <a:gd name="connsiteY36" fmla="*/ 968055 h 1603535"/>
                <a:gd name="connsiteX37" fmla="*/ 1454727 w 1690254"/>
                <a:gd name="connsiteY37" fmla="*/ 1078892 h 1603535"/>
                <a:gd name="connsiteX38" fmla="*/ 1482436 w 1690254"/>
                <a:gd name="connsiteY38" fmla="*/ 1162019 h 1603535"/>
                <a:gd name="connsiteX39" fmla="*/ 1537854 w 1690254"/>
                <a:gd name="connsiteY39" fmla="*/ 1231292 h 1603535"/>
                <a:gd name="connsiteX40" fmla="*/ 1565563 w 1690254"/>
                <a:gd name="connsiteY40" fmla="*/ 1272855 h 1603535"/>
                <a:gd name="connsiteX41" fmla="*/ 1607127 w 1690254"/>
                <a:gd name="connsiteY41" fmla="*/ 1314419 h 1603535"/>
                <a:gd name="connsiteX42" fmla="*/ 1690254 w 1690254"/>
                <a:gd name="connsiteY42" fmla="*/ 1369837 h 1603535"/>
                <a:gd name="connsiteX43" fmla="*/ 1676400 w 1690254"/>
                <a:gd name="connsiteY43" fmla="*/ 1411401 h 1603535"/>
                <a:gd name="connsiteX44" fmla="*/ 1620981 w 1690254"/>
                <a:gd name="connsiteY44" fmla="*/ 1425255 h 1603535"/>
                <a:gd name="connsiteX45" fmla="*/ 1496291 w 1690254"/>
                <a:gd name="connsiteY45" fmla="*/ 1466819 h 1603535"/>
                <a:gd name="connsiteX46" fmla="*/ 1413163 w 1690254"/>
                <a:gd name="connsiteY46" fmla="*/ 1494528 h 1603535"/>
                <a:gd name="connsiteX47" fmla="*/ 1371600 w 1690254"/>
                <a:gd name="connsiteY47" fmla="*/ 1508382 h 1603535"/>
                <a:gd name="connsiteX48" fmla="*/ 1343891 w 1690254"/>
                <a:gd name="connsiteY48" fmla="*/ 1536092 h 1603535"/>
                <a:gd name="connsiteX49" fmla="*/ 1233054 w 1690254"/>
                <a:gd name="connsiteY49" fmla="*/ 1563801 h 1603535"/>
                <a:gd name="connsiteX50" fmla="*/ 1229276 w 1690254"/>
                <a:gd name="connsiteY50" fmla="*/ 1528919 h 1603535"/>
                <a:gd name="connsiteX51" fmla="*/ 1075616 w 1690254"/>
                <a:gd name="connsiteY51" fmla="*/ 1528919 h 1603535"/>
                <a:gd name="connsiteX52" fmla="*/ 429491 w 1690254"/>
                <a:gd name="connsiteY52" fmla="*/ 1591510 h 1603535"/>
                <a:gd name="connsiteX53" fmla="*/ 304800 w 1690254"/>
                <a:gd name="connsiteY53" fmla="*/ 1549946 h 1603535"/>
                <a:gd name="connsiteX54" fmla="*/ 614638 w 1690254"/>
                <a:gd name="connsiteY54" fmla="*/ 1528919 h 1603535"/>
                <a:gd name="connsiteX55" fmla="*/ 193963 w 1690254"/>
                <a:gd name="connsiteY55" fmla="*/ 1494528 h 1603535"/>
                <a:gd name="connsiteX56" fmla="*/ 152400 w 1690254"/>
                <a:gd name="connsiteY56" fmla="*/ 1466819 h 1603535"/>
                <a:gd name="connsiteX57" fmla="*/ 69272 w 1690254"/>
                <a:gd name="connsiteY57" fmla="*/ 1439110 h 1603535"/>
                <a:gd name="connsiteX58" fmla="*/ 27709 w 1690254"/>
                <a:gd name="connsiteY58" fmla="*/ 1411401 h 1603535"/>
                <a:gd name="connsiteX59" fmla="*/ 13854 w 1690254"/>
                <a:gd name="connsiteY59" fmla="*/ 1369837 h 1603535"/>
                <a:gd name="connsiteX60" fmla="*/ 0 w 1690254"/>
                <a:gd name="connsiteY60" fmla="*/ 1355982 h 1603535"/>
                <a:gd name="connsiteX0" fmla="*/ 0 w 1690254"/>
                <a:gd name="connsiteY0" fmla="*/ 1355982 h 1603535"/>
                <a:gd name="connsiteX1" fmla="*/ 83127 w 1690254"/>
                <a:gd name="connsiteY1" fmla="*/ 1300564 h 1603535"/>
                <a:gd name="connsiteX2" fmla="*/ 124691 w 1690254"/>
                <a:gd name="connsiteY2" fmla="*/ 1272855 h 1603535"/>
                <a:gd name="connsiteX3" fmla="*/ 180109 w 1690254"/>
                <a:gd name="connsiteY3" fmla="*/ 1217437 h 1603535"/>
                <a:gd name="connsiteX4" fmla="*/ 235527 w 1690254"/>
                <a:gd name="connsiteY4" fmla="*/ 1134310 h 1603535"/>
                <a:gd name="connsiteX5" fmla="*/ 304800 w 1690254"/>
                <a:gd name="connsiteY5" fmla="*/ 1023473 h 1603535"/>
                <a:gd name="connsiteX6" fmla="*/ 346363 w 1690254"/>
                <a:gd name="connsiteY6" fmla="*/ 940346 h 1603535"/>
                <a:gd name="connsiteX7" fmla="*/ 374072 w 1690254"/>
                <a:gd name="connsiteY7" fmla="*/ 857219 h 1603535"/>
                <a:gd name="connsiteX8" fmla="*/ 401781 w 1690254"/>
                <a:gd name="connsiteY8" fmla="*/ 815655 h 1603535"/>
                <a:gd name="connsiteX9" fmla="*/ 457200 w 1690254"/>
                <a:gd name="connsiteY9" fmla="*/ 690964 h 1603535"/>
                <a:gd name="connsiteX10" fmla="*/ 484909 w 1690254"/>
                <a:gd name="connsiteY10" fmla="*/ 580128 h 1603535"/>
                <a:gd name="connsiteX11" fmla="*/ 498763 w 1690254"/>
                <a:gd name="connsiteY11" fmla="*/ 524710 h 1603535"/>
                <a:gd name="connsiteX12" fmla="*/ 512618 w 1690254"/>
                <a:gd name="connsiteY12" fmla="*/ 413873 h 1603535"/>
                <a:gd name="connsiteX13" fmla="*/ 526472 w 1690254"/>
                <a:gd name="connsiteY13" fmla="*/ 372310 h 1603535"/>
                <a:gd name="connsiteX14" fmla="*/ 540327 w 1690254"/>
                <a:gd name="connsiteY14" fmla="*/ 303037 h 1603535"/>
                <a:gd name="connsiteX15" fmla="*/ 554181 w 1690254"/>
                <a:gd name="connsiteY15" fmla="*/ 247619 h 1603535"/>
                <a:gd name="connsiteX16" fmla="*/ 581891 w 1690254"/>
                <a:gd name="connsiteY16" fmla="*/ 95219 h 1603535"/>
                <a:gd name="connsiteX17" fmla="*/ 595745 w 1690254"/>
                <a:gd name="connsiteY17" fmla="*/ 39801 h 1603535"/>
                <a:gd name="connsiteX18" fmla="*/ 762000 w 1690254"/>
                <a:gd name="connsiteY18" fmla="*/ 25946 h 1603535"/>
                <a:gd name="connsiteX19" fmla="*/ 803563 w 1690254"/>
                <a:gd name="connsiteY19" fmla="*/ 12092 h 1603535"/>
                <a:gd name="connsiteX20" fmla="*/ 983672 w 1690254"/>
                <a:gd name="connsiteY20" fmla="*/ 25946 h 1603535"/>
                <a:gd name="connsiteX21" fmla="*/ 1025236 w 1690254"/>
                <a:gd name="connsiteY21" fmla="*/ 39801 h 1603535"/>
                <a:gd name="connsiteX22" fmla="*/ 1094509 w 1690254"/>
                <a:gd name="connsiteY22" fmla="*/ 53655 h 1603535"/>
                <a:gd name="connsiteX23" fmla="*/ 1136072 w 1690254"/>
                <a:gd name="connsiteY23" fmla="*/ 81364 h 1603535"/>
                <a:gd name="connsiteX24" fmla="*/ 1149927 w 1690254"/>
                <a:gd name="connsiteY24" fmla="*/ 122928 h 1603535"/>
                <a:gd name="connsiteX25" fmla="*/ 1177636 w 1690254"/>
                <a:gd name="connsiteY25" fmla="*/ 164492 h 1603535"/>
                <a:gd name="connsiteX26" fmla="*/ 1191491 w 1690254"/>
                <a:gd name="connsiteY26" fmla="*/ 330746 h 1603535"/>
                <a:gd name="connsiteX27" fmla="*/ 1205345 w 1690254"/>
                <a:gd name="connsiteY27" fmla="*/ 372310 h 1603535"/>
                <a:gd name="connsiteX28" fmla="*/ 1219200 w 1690254"/>
                <a:gd name="connsiteY28" fmla="*/ 427728 h 1603535"/>
                <a:gd name="connsiteX29" fmla="*/ 1233054 w 1690254"/>
                <a:gd name="connsiteY29" fmla="*/ 469292 h 1603535"/>
                <a:gd name="connsiteX30" fmla="*/ 1260763 w 1690254"/>
                <a:gd name="connsiteY30" fmla="*/ 580128 h 1603535"/>
                <a:gd name="connsiteX31" fmla="*/ 1288472 w 1690254"/>
                <a:gd name="connsiteY31" fmla="*/ 663255 h 1603535"/>
                <a:gd name="connsiteX32" fmla="*/ 1302327 w 1690254"/>
                <a:gd name="connsiteY32" fmla="*/ 704819 h 1603535"/>
                <a:gd name="connsiteX33" fmla="*/ 1316181 w 1690254"/>
                <a:gd name="connsiteY33" fmla="*/ 760237 h 1603535"/>
                <a:gd name="connsiteX34" fmla="*/ 1330036 w 1690254"/>
                <a:gd name="connsiteY34" fmla="*/ 801801 h 1603535"/>
                <a:gd name="connsiteX35" fmla="*/ 1357745 w 1690254"/>
                <a:gd name="connsiteY35" fmla="*/ 926492 h 1603535"/>
                <a:gd name="connsiteX36" fmla="*/ 1371600 w 1690254"/>
                <a:gd name="connsiteY36" fmla="*/ 968055 h 1603535"/>
                <a:gd name="connsiteX37" fmla="*/ 1454727 w 1690254"/>
                <a:gd name="connsiteY37" fmla="*/ 1078892 h 1603535"/>
                <a:gd name="connsiteX38" fmla="*/ 1482436 w 1690254"/>
                <a:gd name="connsiteY38" fmla="*/ 1162019 h 1603535"/>
                <a:gd name="connsiteX39" fmla="*/ 1537854 w 1690254"/>
                <a:gd name="connsiteY39" fmla="*/ 1231292 h 1603535"/>
                <a:gd name="connsiteX40" fmla="*/ 1565563 w 1690254"/>
                <a:gd name="connsiteY40" fmla="*/ 1272855 h 1603535"/>
                <a:gd name="connsiteX41" fmla="*/ 1607127 w 1690254"/>
                <a:gd name="connsiteY41" fmla="*/ 1314419 h 1603535"/>
                <a:gd name="connsiteX42" fmla="*/ 1690254 w 1690254"/>
                <a:gd name="connsiteY42" fmla="*/ 1369837 h 1603535"/>
                <a:gd name="connsiteX43" fmla="*/ 1676400 w 1690254"/>
                <a:gd name="connsiteY43" fmla="*/ 1411401 h 1603535"/>
                <a:gd name="connsiteX44" fmla="*/ 1620981 w 1690254"/>
                <a:gd name="connsiteY44" fmla="*/ 1425255 h 1603535"/>
                <a:gd name="connsiteX45" fmla="*/ 1496291 w 1690254"/>
                <a:gd name="connsiteY45" fmla="*/ 1466819 h 1603535"/>
                <a:gd name="connsiteX46" fmla="*/ 1413163 w 1690254"/>
                <a:gd name="connsiteY46" fmla="*/ 1494528 h 1603535"/>
                <a:gd name="connsiteX47" fmla="*/ 1371600 w 1690254"/>
                <a:gd name="connsiteY47" fmla="*/ 1508382 h 1603535"/>
                <a:gd name="connsiteX48" fmla="*/ 1343891 w 1690254"/>
                <a:gd name="connsiteY48" fmla="*/ 1536092 h 1603535"/>
                <a:gd name="connsiteX49" fmla="*/ 1229276 w 1690254"/>
                <a:gd name="connsiteY49" fmla="*/ 1528919 h 1603535"/>
                <a:gd name="connsiteX50" fmla="*/ 1229276 w 1690254"/>
                <a:gd name="connsiteY50" fmla="*/ 1528919 h 1603535"/>
                <a:gd name="connsiteX51" fmla="*/ 1075616 w 1690254"/>
                <a:gd name="connsiteY51" fmla="*/ 1528919 h 1603535"/>
                <a:gd name="connsiteX52" fmla="*/ 429491 w 1690254"/>
                <a:gd name="connsiteY52" fmla="*/ 1591510 h 1603535"/>
                <a:gd name="connsiteX53" fmla="*/ 304800 w 1690254"/>
                <a:gd name="connsiteY53" fmla="*/ 1549946 h 1603535"/>
                <a:gd name="connsiteX54" fmla="*/ 614638 w 1690254"/>
                <a:gd name="connsiteY54" fmla="*/ 1528919 h 1603535"/>
                <a:gd name="connsiteX55" fmla="*/ 193963 w 1690254"/>
                <a:gd name="connsiteY55" fmla="*/ 1494528 h 1603535"/>
                <a:gd name="connsiteX56" fmla="*/ 152400 w 1690254"/>
                <a:gd name="connsiteY56" fmla="*/ 1466819 h 1603535"/>
                <a:gd name="connsiteX57" fmla="*/ 69272 w 1690254"/>
                <a:gd name="connsiteY57" fmla="*/ 1439110 h 1603535"/>
                <a:gd name="connsiteX58" fmla="*/ 27709 w 1690254"/>
                <a:gd name="connsiteY58" fmla="*/ 1411401 h 1603535"/>
                <a:gd name="connsiteX59" fmla="*/ 13854 w 1690254"/>
                <a:gd name="connsiteY59" fmla="*/ 1369837 h 1603535"/>
                <a:gd name="connsiteX60" fmla="*/ 0 w 1690254"/>
                <a:gd name="connsiteY60" fmla="*/ 1355982 h 1603535"/>
                <a:gd name="connsiteX0" fmla="*/ 0 w 1690254"/>
                <a:gd name="connsiteY0" fmla="*/ 1355982 h 1603535"/>
                <a:gd name="connsiteX1" fmla="*/ 83127 w 1690254"/>
                <a:gd name="connsiteY1" fmla="*/ 1300564 h 1603535"/>
                <a:gd name="connsiteX2" fmla="*/ 124691 w 1690254"/>
                <a:gd name="connsiteY2" fmla="*/ 1272855 h 1603535"/>
                <a:gd name="connsiteX3" fmla="*/ 180109 w 1690254"/>
                <a:gd name="connsiteY3" fmla="*/ 1217437 h 1603535"/>
                <a:gd name="connsiteX4" fmla="*/ 235527 w 1690254"/>
                <a:gd name="connsiteY4" fmla="*/ 1134310 h 1603535"/>
                <a:gd name="connsiteX5" fmla="*/ 304800 w 1690254"/>
                <a:gd name="connsiteY5" fmla="*/ 1023473 h 1603535"/>
                <a:gd name="connsiteX6" fmla="*/ 346363 w 1690254"/>
                <a:gd name="connsiteY6" fmla="*/ 940346 h 1603535"/>
                <a:gd name="connsiteX7" fmla="*/ 374072 w 1690254"/>
                <a:gd name="connsiteY7" fmla="*/ 857219 h 1603535"/>
                <a:gd name="connsiteX8" fmla="*/ 401781 w 1690254"/>
                <a:gd name="connsiteY8" fmla="*/ 815655 h 1603535"/>
                <a:gd name="connsiteX9" fmla="*/ 457200 w 1690254"/>
                <a:gd name="connsiteY9" fmla="*/ 690964 h 1603535"/>
                <a:gd name="connsiteX10" fmla="*/ 484909 w 1690254"/>
                <a:gd name="connsiteY10" fmla="*/ 580128 h 1603535"/>
                <a:gd name="connsiteX11" fmla="*/ 498763 w 1690254"/>
                <a:gd name="connsiteY11" fmla="*/ 524710 h 1603535"/>
                <a:gd name="connsiteX12" fmla="*/ 512618 w 1690254"/>
                <a:gd name="connsiteY12" fmla="*/ 413873 h 1603535"/>
                <a:gd name="connsiteX13" fmla="*/ 526472 w 1690254"/>
                <a:gd name="connsiteY13" fmla="*/ 372310 h 1603535"/>
                <a:gd name="connsiteX14" fmla="*/ 540327 w 1690254"/>
                <a:gd name="connsiteY14" fmla="*/ 303037 h 1603535"/>
                <a:gd name="connsiteX15" fmla="*/ 554181 w 1690254"/>
                <a:gd name="connsiteY15" fmla="*/ 247619 h 1603535"/>
                <a:gd name="connsiteX16" fmla="*/ 581891 w 1690254"/>
                <a:gd name="connsiteY16" fmla="*/ 95219 h 1603535"/>
                <a:gd name="connsiteX17" fmla="*/ 595745 w 1690254"/>
                <a:gd name="connsiteY17" fmla="*/ 39801 h 1603535"/>
                <a:gd name="connsiteX18" fmla="*/ 762000 w 1690254"/>
                <a:gd name="connsiteY18" fmla="*/ 25946 h 1603535"/>
                <a:gd name="connsiteX19" fmla="*/ 803563 w 1690254"/>
                <a:gd name="connsiteY19" fmla="*/ 12092 h 1603535"/>
                <a:gd name="connsiteX20" fmla="*/ 983672 w 1690254"/>
                <a:gd name="connsiteY20" fmla="*/ 25946 h 1603535"/>
                <a:gd name="connsiteX21" fmla="*/ 1025236 w 1690254"/>
                <a:gd name="connsiteY21" fmla="*/ 39801 h 1603535"/>
                <a:gd name="connsiteX22" fmla="*/ 1094509 w 1690254"/>
                <a:gd name="connsiteY22" fmla="*/ 53655 h 1603535"/>
                <a:gd name="connsiteX23" fmla="*/ 1136072 w 1690254"/>
                <a:gd name="connsiteY23" fmla="*/ 81364 h 1603535"/>
                <a:gd name="connsiteX24" fmla="*/ 1149927 w 1690254"/>
                <a:gd name="connsiteY24" fmla="*/ 122928 h 1603535"/>
                <a:gd name="connsiteX25" fmla="*/ 1177636 w 1690254"/>
                <a:gd name="connsiteY25" fmla="*/ 164492 h 1603535"/>
                <a:gd name="connsiteX26" fmla="*/ 1191491 w 1690254"/>
                <a:gd name="connsiteY26" fmla="*/ 330746 h 1603535"/>
                <a:gd name="connsiteX27" fmla="*/ 1205345 w 1690254"/>
                <a:gd name="connsiteY27" fmla="*/ 372310 h 1603535"/>
                <a:gd name="connsiteX28" fmla="*/ 1219200 w 1690254"/>
                <a:gd name="connsiteY28" fmla="*/ 427728 h 1603535"/>
                <a:gd name="connsiteX29" fmla="*/ 1233054 w 1690254"/>
                <a:gd name="connsiteY29" fmla="*/ 469292 h 1603535"/>
                <a:gd name="connsiteX30" fmla="*/ 1260763 w 1690254"/>
                <a:gd name="connsiteY30" fmla="*/ 580128 h 1603535"/>
                <a:gd name="connsiteX31" fmla="*/ 1288472 w 1690254"/>
                <a:gd name="connsiteY31" fmla="*/ 663255 h 1603535"/>
                <a:gd name="connsiteX32" fmla="*/ 1302327 w 1690254"/>
                <a:gd name="connsiteY32" fmla="*/ 704819 h 1603535"/>
                <a:gd name="connsiteX33" fmla="*/ 1316181 w 1690254"/>
                <a:gd name="connsiteY33" fmla="*/ 760237 h 1603535"/>
                <a:gd name="connsiteX34" fmla="*/ 1330036 w 1690254"/>
                <a:gd name="connsiteY34" fmla="*/ 801801 h 1603535"/>
                <a:gd name="connsiteX35" fmla="*/ 1357745 w 1690254"/>
                <a:gd name="connsiteY35" fmla="*/ 926492 h 1603535"/>
                <a:gd name="connsiteX36" fmla="*/ 1371600 w 1690254"/>
                <a:gd name="connsiteY36" fmla="*/ 968055 h 1603535"/>
                <a:gd name="connsiteX37" fmla="*/ 1454727 w 1690254"/>
                <a:gd name="connsiteY37" fmla="*/ 1078892 h 1603535"/>
                <a:gd name="connsiteX38" fmla="*/ 1482436 w 1690254"/>
                <a:gd name="connsiteY38" fmla="*/ 1162019 h 1603535"/>
                <a:gd name="connsiteX39" fmla="*/ 1537854 w 1690254"/>
                <a:gd name="connsiteY39" fmla="*/ 1231292 h 1603535"/>
                <a:gd name="connsiteX40" fmla="*/ 1565563 w 1690254"/>
                <a:gd name="connsiteY40" fmla="*/ 1272855 h 1603535"/>
                <a:gd name="connsiteX41" fmla="*/ 1607127 w 1690254"/>
                <a:gd name="connsiteY41" fmla="*/ 1314419 h 1603535"/>
                <a:gd name="connsiteX42" fmla="*/ 1690254 w 1690254"/>
                <a:gd name="connsiteY42" fmla="*/ 1369837 h 1603535"/>
                <a:gd name="connsiteX43" fmla="*/ 1676400 w 1690254"/>
                <a:gd name="connsiteY43" fmla="*/ 1411401 h 1603535"/>
                <a:gd name="connsiteX44" fmla="*/ 1620981 w 1690254"/>
                <a:gd name="connsiteY44" fmla="*/ 1425255 h 1603535"/>
                <a:gd name="connsiteX45" fmla="*/ 1496291 w 1690254"/>
                <a:gd name="connsiteY45" fmla="*/ 1466819 h 1603535"/>
                <a:gd name="connsiteX46" fmla="*/ 1413163 w 1690254"/>
                <a:gd name="connsiteY46" fmla="*/ 1494528 h 1603535"/>
                <a:gd name="connsiteX47" fmla="*/ 1371600 w 1690254"/>
                <a:gd name="connsiteY47" fmla="*/ 1508382 h 1603535"/>
                <a:gd name="connsiteX48" fmla="*/ 1229276 w 1690254"/>
                <a:gd name="connsiteY48" fmla="*/ 1528919 h 1603535"/>
                <a:gd name="connsiteX49" fmla="*/ 1229276 w 1690254"/>
                <a:gd name="connsiteY49" fmla="*/ 1528919 h 1603535"/>
                <a:gd name="connsiteX50" fmla="*/ 1229276 w 1690254"/>
                <a:gd name="connsiteY50" fmla="*/ 1528919 h 1603535"/>
                <a:gd name="connsiteX51" fmla="*/ 1075616 w 1690254"/>
                <a:gd name="connsiteY51" fmla="*/ 1528919 h 1603535"/>
                <a:gd name="connsiteX52" fmla="*/ 429491 w 1690254"/>
                <a:gd name="connsiteY52" fmla="*/ 1591510 h 1603535"/>
                <a:gd name="connsiteX53" fmla="*/ 304800 w 1690254"/>
                <a:gd name="connsiteY53" fmla="*/ 1549946 h 1603535"/>
                <a:gd name="connsiteX54" fmla="*/ 614638 w 1690254"/>
                <a:gd name="connsiteY54" fmla="*/ 1528919 h 1603535"/>
                <a:gd name="connsiteX55" fmla="*/ 193963 w 1690254"/>
                <a:gd name="connsiteY55" fmla="*/ 1494528 h 1603535"/>
                <a:gd name="connsiteX56" fmla="*/ 152400 w 1690254"/>
                <a:gd name="connsiteY56" fmla="*/ 1466819 h 1603535"/>
                <a:gd name="connsiteX57" fmla="*/ 69272 w 1690254"/>
                <a:gd name="connsiteY57" fmla="*/ 1439110 h 1603535"/>
                <a:gd name="connsiteX58" fmla="*/ 27709 w 1690254"/>
                <a:gd name="connsiteY58" fmla="*/ 1411401 h 1603535"/>
                <a:gd name="connsiteX59" fmla="*/ 13854 w 1690254"/>
                <a:gd name="connsiteY59" fmla="*/ 1369837 h 1603535"/>
                <a:gd name="connsiteX60" fmla="*/ 0 w 1690254"/>
                <a:gd name="connsiteY60" fmla="*/ 1355982 h 1603535"/>
                <a:gd name="connsiteX0" fmla="*/ 0 w 1690254"/>
                <a:gd name="connsiteY0" fmla="*/ 1355982 h 1603535"/>
                <a:gd name="connsiteX1" fmla="*/ 83127 w 1690254"/>
                <a:gd name="connsiteY1" fmla="*/ 1300564 h 1603535"/>
                <a:gd name="connsiteX2" fmla="*/ 124691 w 1690254"/>
                <a:gd name="connsiteY2" fmla="*/ 1272855 h 1603535"/>
                <a:gd name="connsiteX3" fmla="*/ 180109 w 1690254"/>
                <a:gd name="connsiteY3" fmla="*/ 1217437 h 1603535"/>
                <a:gd name="connsiteX4" fmla="*/ 235527 w 1690254"/>
                <a:gd name="connsiteY4" fmla="*/ 1134310 h 1603535"/>
                <a:gd name="connsiteX5" fmla="*/ 304800 w 1690254"/>
                <a:gd name="connsiteY5" fmla="*/ 1023473 h 1603535"/>
                <a:gd name="connsiteX6" fmla="*/ 346363 w 1690254"/>
                <a:gd name="connsiteY6" fmla="*/ 940346 h 1603535"/>
                <a:gd name="connsiteX7" fmla="*/ 374072 w 1690254"/>
                <a:gd name="connsiteY7" fmla="*/ 857219 h 1603535"/>
                <a:gd name="connsiteX8" fmla="*/ 401781 w 1690254"/>
                <a:gd name="connsiteY8" fmla="*/ 815655 h 1603535"/>
                <a:gd name="connsiteX9" fmla="*/ 457200 w 1690254"/>
                <a:gd name="connsiteY9" fmla="*/ 690964 h 1603535"/>
                <a:gd name="connsiteX10" fmla="*/ 484909 w 1690254"/>
                <a:gd name="connsiteY10" fmla="*/ 580128 h 1603535"/>
                <a:gd name="connsiteX11" fmla="*/ 498763 w 1690254"/>
                <a:gd name="connsiteY11" fmla="*/ 524710 h 1603535"/>
                <a:gd name="connsiteX12" fmla="*/ 512618 w 1690254"/>
                <a:gd name="connsiteY12" fmla="*/ 413873 h 1603535"/>
                <a:gd name="connsiteX13" fmla="*/ 526472 w 1690254"/>
                <a:gd name="connsiteY13" fmla="*/ 372310 h 1603535"/>
                <a:gd name="connsiteX14" fmla="*/ 540327 w 1690254"/>
                <a:gd name="connsiteY14" fmla="*/ 303037 h 1603535"/>
                <a:gd name="connsiteX15" fmla="*/ 554181 w 1690254"/>
                <a:gd name="connsiteY15" fmla="*/ 247619 h 1603535"/>
                <a:gd name="connsiteX16" fmla="*/ 581891 w 1690254"/>
                <a:gd name="connsiteY16" fmla="*/ 95219 h 1603535"/>
                <a:gd name="connsiteX17" fmla="*/ 595745 w 1690254"/>
                <a:gd name="connsiteY17" fmla="*/ 39801 h 1603535"/>
                <a:gd name="connsiteX18" fmla="*/ 762000 w 1690254"/>
                <a:gd name="connsiteY18" fmla="*/ 25946 h 1603535"/>
                <a:gd name="connsiteX19" fmla="*/ 803563 w 1690254"/>
                <a:gd name="connsiteY19" fmla="*/ 12092 h 1603535"/>
                <a:gd name="connsiteX20" fmla="*/ 983672 w 1690254"/>
                <a:gd name="connsiteY20" fmla="*/ 25946 h 1603535"/>
                <a:gd name="connsiteX21" fmla="*/ 1025236 w 1690254"/>
                <a:gd name="connsiteY21" fmla="*/ 39801 h 1603535"/>
                <a:gd name="connsiteX22" fmla="*/ 1094509 w 1690254"/>
                <a:gd name="connsiteY22" fmla="*/ 53655 h 1603535"/>
                <a:gd name="connsiteX23" fmla="*/ 1136072 w 1690254"/>
                <a:gd name="connsiteY23" fmla="*/ 81364 h 1603535"/>
                <a:gd name="connsiteX24" fmla="*/ 1149927 w 1690254"/>
                <a:gd name="connsiteY24" fmla="*/ 122928 h 1603535"/>
                <a:gd name="connsiteX25" fmla="*/ 1177636 w 1690254"/>
                <a:gd name="connsiteY25" fmla="*/ 164492 h 1603535"/>
                <a:gd name="connsiteX26" fmla="*/ 1191491 w 1690254"/>
                <a:gd name="connsiteY26" fmla="*/ 330746 h 1603535"/>
                <a:gd name="connsiteX27" fmla="*/ 1205345 w 1690254"/>
                <a:gd name="connsiteY27" fmla="*/ 372310 h 1603535"/>
                <a:gd name="connsiteX28" fmla="*/ 1219200 w 1690254"/>
                <a:gd name="connsiteY28" fmla="*/ 427728 h 1603535"/>
                <a:gd name="connsiteX29" fmla="*/ 1233054 w 1690254"/>
                <a:gd name="connsiteY29" fmla="*/ 469292 h 1603535"/>
                <a:gd name="connsiteX30" fmla="*/ 1260763 w 1690254"/>
                <a:gd name="connsiteY30" fmla="*/ 580128 h 1603535"/>
                <a:gd name="connsiteX31" fmla="*/ 1288472 w 1690254"/>
                <a:gd name="connsiteY31" fmla="*/ 663255 h 1603535"/>
                <a:gd name="connsiteX32" fmla="*/ 1302327 w 1690254"/>
                <a:gd name="connsiteY32" fmla="*/ 704819 h 1603535"/>
                <a:gd name="connsiteX33" fmla="*/ 1316181 w 1690254"/>
                <a:gd name="connsiteY33" fmla="*/ 760237 h 1603535"/>
                <a:gd name="connsiteX34" fmla="*/ 1330036 w 1690254"/>
                <a:gd name="connsiteY34" fmla="*/ 801801 h 1603535"/>
                <a:gd name="connsiteX35" fmla="*/ 1357745 w 1690254"/>
                <a:gd name="connsiteY35" fmla="*/ 926492 h 1603535"/>
                <a:gd name="connsiteX36" fmla="*/ 1371600 w 1690254"/>
                <a:gd name="connsiteY36" fmla="*/ 968055 h 1603535"/>
                <a:gd name="connsiteX37" fmla="*/ 1454727 w 1690254"/>
                <a:gd name="connsiteY37" fmla="*/ 1078892 h 1603535"/>
                <a:gd name="connsiteX38" fmla="*/ 1482436 w 1690254"/>
                <a:gd name="connsiteY38" fmla="*/ 1162019 h 1603535"/>
                <a:gd name="connsiteX39" fmla="*/ 1537854 w 1690254"/>
                <a:gd name="connsiteY39" fmla="*/ 1231292 h 1603535"/>
                <a:gd name="connsiteX40" fmla="*/ 1565563 w 1690254"/>
                <a:gd name="connsiteY40" fmla="*/ 1272855 h 1603535"/>
                <a:gd name="connsiteX41" fmla="*/ 1607127 w 1690254"/>
                <a:gd name="connsiteY41" fmla="*/ 1314419 h 1603535"/>
                <a:gd name="connsiteX42" fmla="*/ 1690254 w 1690254"/>
                <a:gd name="connsiteY42" fmla="*/ 1369837 h 1603535"/>
                <a:gd name="connsiteX43" fmla="*/ 1676400 w 1690254"/>
                <a:gd name="connsiteY43" fmla="*/ 1411401 h 1603535"/>
                <a:gd name="connsiteX44" fmla="*/ 1620981 w 1690254"/>
                <a:gd name="connsiteY44" fmla="*/ 1425255 h 1603535"/>
                <a:gd name="connsiteX45" fmla="*/ 1496291 w 1690254"/>
                <a:gd name="connsiteY45" fmla="*/ 1466819 h 1603535"/>
                <a:gd name="connsiteX46" fmla="*/ 1413163 w 1690254"/>
                <a:gd name="connsiteY46" fmla="*/ 1494528 h 1603535"/>
                <a:gd name="connsiteX47" fmla="*/ 1371600 w 1690254"/>
                <a:gd name="connsiteY47" fmla="*/ 1508382 h 1603535"/>
                <a:gd name="connsiteX48" fmla="*/ 1229276 w 1690254"/>
                <a:gd name="connsiteY48" fmla="*/ 1528919 h 1603535"/>
                <a:gd name="connsiteX49" fmla="*/ 1229276 w 1690254"/>
                <a:gd name="connsiteY49" fmla="*/ 1528919 h 1603535"/>
                <a:gd name="connsiteX50" fmla="*/ 1229276 w 1690254"/>
                <a:gd name="connsiteY50" fmla="*/ 1528919 h 1603535"/>
                <a:gd name="connsiteX51" fmla="*/ 1075616 w 1690254"/>
                <a:gd name="connsiteY51" fmla="*/ 1528919 h 1603535"/>
                <a:gd name="connsiteX52" fmla="*/ 429491 w 1690254"/>
                <a:gd name="connsiteY52" fmla="*/ 1591510 h 1603535"/>
                <a:gd name="connsiteX53" fmla="*/ 304800 w 1690254"/>
                <a:gd name="connsiteY53" fmla="*/ 1549946 h 1603535"/>
                <a:gd name="connsiteX54" fmla="*/ 307319 w 1690254"/>
                <a:gd name="connsiteY54" fmla="*/ 1528919 h 1603535"/>
                <a:gd name="connsiteX55" fmla="*/ 193963 w 1690254"/>
                <a:gd name="connsiteY55" fmla="*/ 1494528 h 1603535"/>
                <a:gd name="connsiteX56" fmla="*/ 152400 w 1690254"/>
                <a:gd name="connsiteY56" fmla="*/ 1466819 h 1603535"/>
                <a:gd name="connsiteX57" fmla="*/ 69272 w 1690254"/>
                <a:gd name="connsiteY57" fmla="*/ 1439110 h 1603535"/>
                <a:gd name="connsiteX58" fmla="*/ 27709 w 1690254"/>
                <a:gd name="connsiteY58" fmla="*/ 1411401 h 1603535"/>
                <a:gd name="connsiteX59" fmla="*/ 13854 w 1690254"/>
                <a:gd name="connsiteY59" fmla="*/ 1369837 h 1603535"/>
                <a:gd name="connsiteX60" fmla="*/ 0 w 1690254"/>
                <a:gd name="connsiteY60" fmla="*/ 1355982 h 1603535"/>
                <a:gd name="connsiteX0" fmla="*/ 0 w 1690254"/>
                <a:gd name="connsiteY0" fmla="*/ 1355982 h 1603535"/>
                <a:gd name="connsiteX1" fmla="*/ 83127 w 1690254"/>
                <a:gd name="connsiteY1" fmla="*/ 1300564 h 1603535"/>
                <a:gd name="connsiteX2" fmla="*/ 124691 w 1690254"/>
                <a:gd name="connsiteY2" fmla="*/ 1272855 h 1603535"/>
                <a:gd name="connsiteX3" fmla="*/ 180109 w 1690254"/>
                <a:gd name="connsiteY3" fmla="*/ 1217437 h 1603535"/>
                <a:gd name="connsiteX4" fmla="*/ 235527 w 1690254"/>
                <a:gd name="connsiteY4" fmla="*/ 1134310 h 1603535"/>
                <a:gd name="connsiteX5" fmla="*/ 304800 w 1690254"/>
                <a:gd name="connsiteY5" fmla="*/ 1023473 h 1603535"/>
                <a:gd name="connsiteX6" fmla="*/ 346363 w 1690254"/>
                <a:gd name="connsiteY6" fmla="*/ 940346 h 1603535"/>
                <a:gd name="connsiteX7" fmla="*/ 374072 w 1690254"/>
                <a:gd name="connsiteY7" fmla="*/ 857219 h 1603535"/>
                <a:gd name="connsiteX8" fmla="*/ 401781 w 1690254"/>
                <a:gd name="connsiteY8" fmla="*/ 815655 h 1603535"/>
                <a:gd name="connsiteX9" fmla="*/ 457200 w 1690254"/>
                <a:gd name="connsiteY9" fmla="*/ 690964 h 1603535"/>
                <a:gd name="connsiteX10" fmla="*/ 484909 w 1690254"/>
                <a:gd name="connsiteY10" fmla="*/ 580128 h 1603535"/>
                <a:gd name="connsiteX11" fmla="*/ 498763 w 1690254"/>
                <a:gd name="connsiteY11" fmla="*/ 524710 h 1603535"/>
                <a:gd name="connsiteX12" fmla="*/ 512618 w 1690254"/>
                <a:gd name="connsiteY12" fmla="*/ 413873 h 1603535"/>
                <a:gd name="connsiteX13" fmla="*/ 526472 w 1690254"/>
                <a:gd name="connsiteY13" fmla="*/ 372310 h 1603535"/>
                <a:gd name="connsiteX14" fmla="*/ 540327 w 1690254"/>
                <a:gd name="connsiteY14" fmla="*/ 303037 h 1603535"/>
                <a:gd name="connsiteX15" fmla="*/ 554181 w 1690254"/>
                <a:gd name="connsiteY15" fmla="*/ 247619 h 1603535"/>
                <a:gd name="connsiteX16" fmla="*/ 581891 w 1690254"/>
                <a:gd name="connsiteY16" fmla="*/ 95219 h 1603535"/>
                <a:gd name="connsiteX17" fmla="*/ 595745 w 1690254"/>
                <a:gd name="connsiteY17" fmla="*/ 39801 h 1603535"/>
                <a:gd name="connsiteX18" fmla="*/ 762000 w 1690254"/>
                <a:gd name="connsiteY18" fmla="*/ 25946 h 1603535"/>
                <a:gd name="connsiteX19" fmla="*/ 803563 w 1690254"/>
                <a:gd name="connsiteY19" fmla="*/ 12092 h 1603535"/>
                <a:gd name="connsiteX20" fmla="*/ 983672 w 1690254"/>
                <a:gd name="connsiteY20" fmla="*/ 25946 h 1603535"/>
                <a:gd name="connsiteX21" fmla="*/ 1025236 w 1690254"/>
                <a:gd name="connsiteY21" fmla="*/ 39801 h 1603535"/>
                <a:gd name="connsiteX22" fmla="*/ 1094509 w 1690254"/>
                <a:gd name="connsiteY22" fmla="*/ 53655 h 1603535"/>
                <a:gd name="connsiteX23" fmla="*/ 1136072 w 1690254"/>
                <a:gd name="connsiteY23" fmla="*/ 81364 h 1603535"/>
                <a:gd name="connsiteX24" fmla="*/ 1149927 w 1690254"/>
                <a:gd name="connsiteY24" fmla="*/ 122928 h 1603535"/>
                <a:gd name="connsiteX25" fmla="*/ 1177636 w 1690254"/>
                <a:gd name="connsiteY25" fmla="*/ 164492 h 1603535"/>
                <a:gd name="connsiteX26" fmla="*/ 1191491 w 1690254"/>
                <a:gd name="connsiteY26" fmla="*/ 330746 h 1603535"/>
                <a:gd name="connsiteX27" fmla="*/ 1205345 w 1690254"/>
                <a:gd name="connsiteY27" fmla="*/ 372310 h 1603535"/>
                <a:gd name="connsiteX28" fmla="*/ 1219200 w 1690254"/>
                <a:gd name="connsiteY28" fmla="*/ 427728 h 1603535"/>
                <a:gd name="connsiteX29" fmla="*/ 1233054 w 1690254"/>
                <a:gd name="connsiteY29" fmla="*/ 469292 h 1603535"/>
                <a:gd name="connsiteX30" fmla="*/ 1260763 w 1690254"/>
                <a:gd name="connsiteY30" fmla="*/ 580128 h 1603535"/>
                <a:gd name="connsiteX31" fmla="*/ 1288472 w 1690254"/>
                <a:gd name="connsiteY31" fmla="*/ 663255 h 1603535"/>
                <a:gd name="connsiteX32" fmla="*/ 1302327 w 1690254"/>
                <a:gd name="connsiteY32" fmla="*/ 704819 h 1603535"/>
                <a:gd name="connsiteX33" fmla="*/ 1316181 w 1690254"/>
                <a:gd name="connsiteY33" fmla="*/ 760237 h 1603535"/>
                <a:gd name="connsiteX34" fmla="*/ 1330036 w 1690254"/>
                <a:gd name="connsiteY34" fmla="*/ 801801 h 1603535"/>
                <a:gd name="connsiteX35" fmla="*/ 1357745 w 1690254"/>
                <a:gd name="connsiteY35" fmla="*/ 926492 h 1603535"/>
                <a:gd name="connsiteX36" fmla="*/ 1371600 w 1690254"/>
                <a:gd name="connsiteY36" fmla="*/ 968055 h 1603535"/>
                <a:gd name="connsiteX37" fmla="*/ 1454727 w 1690254"/>
                <a:gd name="connsiteY37" fmla="*/ 1078892 h 1603535"/>
                <a:gd name="connsiteX38" fmla="*/ 1482436 w 1690254"/>
                <a:gd name="connsiteY38" fmla="*/ 1162019 h 1603535"/>
                <a:gd name="connsiteX39" fmla="*/ 1537854 w 1690254"/>
                <a:gd name="connsiteY39" fmla="*/ 1231292 h 1603535"/>
                <a:gd name="connsiteX40" fmla="*/ 1565563 w 1690254"/>
                <a:gd name="connsiteY40" fmla="*/ 1272855 h 1603535"/>
                <a:gd name="connsiteX41" fmla="*/ 1607127 w 1690254"/>
                <a:gd name="connsiteY41" fmla="*/ 1314419 h 1603535"/>
                <a:gd name="connsiteX42" fmla="*/ 1690254 w 1690254"/>
                <a:gd name="connsiteY42" fmla="*/ 1369837 h 1603535"/>
                <a:gd name="connsiteX43" fmla="*/ 1676400 w 1690254"/>
                <a:gd name="connsiteY43" fmla="*/ 1411401 h 1603535"/>
                <a:gd name="connsiteX44" fmla="*/ 1620981 w 1690254"/>
                <a:gd name="connsiteY44" fmla="*/ 1425255 h 1603535"/>
                <a:gd name="connsiteX45" fmla="*/ 1496291 w 1690254"/>
                <a:gd name="connsiteY45" fmla="*/ 1466819 h 1603535"/>
                <a:gd name="connsiteX46" fmla="*/ 1413163 w 1690254"/>
                <a:gd name="connsiteY46" fmla="*/ 1494528 h 1603535"/>
                <a:gd name="connsiteX47" fmla="*/ 1371600 w 1690254"/>
                <a:gd name="connsiteY47" fmla="*/ 1508382 h 1603535"/>
                <a:gd name="connsiteX48" fmla="*/ 1229276 w 1690254"/>
                <a:gd name="connsiteY48" fmla="*/ 1528919 h 1603535"/>
                <a:gd name="connsiteX49" fmla="*/ 1229276 w 1690254"/>
                <a:gd name="connsiteY49" fmla="*/ 1528919 h 1603535"/>
                <a:gd name="connsiteX50" fmla="*/ 1229276 w 1690254"/>
                <a:gd name="connsiteY50" fmla="*/ 1528919 h 1603535"/>
                <a:gd name="connsiteX51" fmla="*/ 1075616 w 1690254"/>
                <a:gd name="connsiteY51" fmla="*/ 1528919 h 1603535"/>
                <a:gd name="connsiteX52" fmla="*/ 429491 w 1690254"/>
                <a:gd name="connsiteY52" fmla="*/ 1591510 h 1603535"/>
                <a:gd name="connsiteX53" fmla="*/ 304800 w 1690254"/>
                <a:gd name="connsiteY53" fmla="*/ 1549946 h 1603535"/>
                <a:gd name="connsiteX54" fmla="*/ 307319 w 1690254"/>
                <a:gd name="connsiteY54" fmla="*/ 1528919 h 1603535"/>
                <a:gd name="connsiteX55" fmla="*/ 193963 w 1690254"/>
                <a:gd name="connsiteY55" fmla="*/ 1494528 h 1603535"/>
                <a:gd name="connsiteX56" fmla="*/ 152400 w 1690254"/>
                <a:gd name="connsiteY56" fmla="*/ 1466819 h 1603535"/>
                <a:gd name="connsiteX57" fmla="*/ 69272 w 1690254"/>
                <a:gd name="connsiteY57" fmla="*/ 1439110 h 1603535"/>
                <a:gd name="connsiteX58" fmla="*/ 27709 w 1690254"/>
                <a:gd name="connsiteY58" fmla="*/ 1411401 h 1603535"/>
                <a:gd name="connsiteX59" fmla="*/ 13854 w 1690254"/>
                <a:gd name="connsiteY59" fmla="*/ 1369837 h 1603535"/>
                <a:gd name="connsiteX60" fmla="*/ 0 w 1690254"/>
                <a:gd name="connsiteY60" fmla="*/ 1355982 h 1603535"/>
                <a:gd name="connsiteX0" fmla="*/ 0 w 1690254"/>
                <a:gd name="connsiteY0" fmla="*/ 1355982 h 1556875"/>
                <a:gd name="connsiteX1" fmla="*/ 83127 w 1690254"/>
                <a:gd name="connsiteY1" fmla="*/ 1300564 h 1556875"/>
                <a:gd name="connsiteX2" fmla="*/ 124691 w 1690254"/>
                <a:gd name="connsiteY2" fmla="*/ 1272855 h 1556875"/>
                <a:gd name="connsiteX3" fmla="*/ 180109 w 1690254"/>
                <a:gd name="connsiteY3" fmla="*/ 1217437 h 1556875"/>
                <a:gd name="connsiteX4" fmla="*/ 235527 w 1690254"/>
                <a:gd name="connsiteY4" fmla="*/ 1134310 h 1556875"/>
                <a:gd name="connsiteX5" fmla="*/ 304800 w 1690254"/>
                <a:gd name="connsiteY5" fmla="*/ 1023473 h 1556875"/>
                <a:gd name="connsiteX6" fmla="*/ 346363 w 1690254"/>
                <a:gd name="connsiteY6" fmla="*/ 940346 h 1556875"/>
                <a:gd name="connsiteX7" fmla="*/ 374072 w 1690254"/>
                <a:gd name="connsiteY7" fmla="*/ 857219 h 1556875"/>
                <a:gd name="connsiteX8" fmla="*/ 401781 w 1690254"/>
                <a:gd name="connsiteY8" fmla="*/ 815655 h 1556875"/>
                <a:gd name="connsiteX9" fmla="*/ 457200 w 1690254"/>
                <a:gd name="connsiteY9" fmla="*/ 690964 h 1556875"/>
                <a:gd name="connsiteX10" fmla="*/ 484909 w 1690254"/>
                <a:gd name="connsiteY10" fmla="*/ 580128 h 1556875"/>
                <a:gd name="connsiteX11" fmla="*/ 498763 w 1690254"/>
                <a:gd name="connsiteY11" fmla="*/ 524710 h 1556875"/>
                <a:gd name="connsiteX12" fmla="*/ 512618 w 1690254"/>
                <a:gd name="connsiteY12" fmla="*/ 413873 h 1556875"/>
                <a:gd name="connsiteX13" fmla="*/ 526472 w 1690254"/>
                <a:gd name="connsiteY13" fmla="*/ 372310 h 1556875"/>
                <a:gd name="connsiteX14" fmla="*/ 540327 w 1690254"/>
                <a:gd name="connsiteY14" fmla="*/ 303037 h 1556875"/>
                <a:gd name="connsiteX15" fmla="*/ 554181 w 1690254"/>
                <a:gd name="connsiteY15" fmla="*/ 247619 h 1556875"/>
                <a:gd name="connsiteX16" fmla="*/ 581891 w 1690254"/>
                <a:gd name="connsiteY16" fmla="*/ 95219 h 1556875"/>
                <a:gd name="connsiteX17" fmla="*/ 595745 w 1690254"/>
                <a:gd name="connsiteY17" fmla="*/ 39801 h 1556875"/>
                <a:gd name="connsiteX18" fmla="*/ 762000 w 1690254"/>
                <a:gd name="connsiteY18" fmla="*/ 25946 h 1556875"/>
                <a:gd name="connsiteX19" fmla="*/ 803563 w 1690254"/>
                <a:gd name="connsiteY19" fmla="*/ 12092 h 1556875"/>
                <a:gd name="connsiteX20" fmla="*/ 983672 w 1690254"/>
                <a:gd name="connsiteY20" fmla="*/ 25946 h 1556875"/>
                <a:gd name="connsiteX21" fmla="*/ 1025236 w 1690254"/>
                <a:gd name="connsiteY21" fmla="*/ 39801 h 1556875"/>
                <a:gd name="connsiteX22" fmla="*/ 1094509 w 1690254"/>
                <a:gd name="connsiteY22" fmla="*/ 53655 h 1556875"/>
                <a:gd name="connsiteX23" fmla="*/ 1136072 w 1690254"/>
                <a:gd name="connsiteY23" fmla="*/ 81364 h 1556875"/>
                <a:gd name="connsiteX24" fmla="*/ 1149927 w 1690254"/>
                <a:gd name="connsiteY24" fmla="*/ 122928 h 1556875"/>
                <a:gd name="connsiteX25" fmla="*/ 1177636 w 1690254"/>
                <a:gd name="connsiteY25" fmla="*/ 164492 h 1556875"/>
                <a:gd name="connsiteX26" fmla="*/ 1191491 w 1690254"/>
                <a:gd name="connsiteY26" fmla="*/ 330746 h 1556875"/>
                <a:gd name="connsiteX27" fmla="*/ 1205345 w 1690254"/>
                <a:gd name="connsiteY27" fmla="*/ 372310 h 1556875"/>
                <a:gd name="connsiteX28" fmla="*/ 1219200 w 1690254"/>
                <a:gd name="connsiteY28" fmla="*/ 427728 h 1556875"/>
                <a:gd name="connsiteX29" fmla="*/ 1233054 w 1690254"/>
                <a:gd name="connsiteY29" fmla="*/ 469292 h 1556875"/>
                <a:gd name="connsiteX30" fmla="*/ 1260763 w 1690254"/>
                <a:gd name="connsiteY30" fmla="*/ 580128 h 1556875"/>
                <a:gd name="connsiteX31" fmla="*/ 1288472 w 1690254"/>
                <a:gd name="connsiteY31" fmla="*/ 663255 h 1556875"/>
                <a:gd name="connsiteX32" fmla="*/ 1302327 w 1690254"/>
                <a:gd name="connsiteY32" fmla="*/ 704819 h 1556875"/>
                <a:gd name="connsiteX33" fmla="*/ 1316181 w 1690254"/>
                <a:gd name="connsiteY33" fmla="*/ 760237 h 1556875"/>
                <a:gd name="connsiteX34" fmla="*/ 1330036 w 1690254"/>
                <a:gd name="connsiteY34" fmla="*/ 801801 h 1556875"/>
                <a:gd name="connsiteX35" fmla="*/ 1357745 w 1690254"/>
                <a:gd name="connsiteY35" fmla="*/ 926492 h 1556875"/>
                <a:gd name="connsiteX36" fmla="*/ 1371600 w 1690254"/>
                <a:gd name="connsiteY36" fmla="*/ 968055 h 1556875"/>
                <a:gd name="connsiteX37" fmla="*/ 1454727 w 1690254"/>
                <a:gd name="connsiteY37" fmla="*/ 1078892 h 1556875"/>
                <a:gd name="connsiteX38" fmla="*/ 1482436 w 1690254"/>
                <a:gd name="connsiteY38" fmla="*/ 1162019 h 1556875"/>
                <a:gd name="connsiteX39" fmla="*/ 1537854 w 1690254"/>
                <a:gd name="connsiteY39" fmla="*/ 1231292 h 1556875"/>
                <a:gd name="connsiteX40" fmla="*/ 1565563 w 1690254"/>
                <a:gd name="connsiteY40" fmla="*/ 1272855 h 1556875"/>
                <a:gd name="connsiteX41" fmla="*/ 1607127 w 1690254"/>
                <a:gd name="connsiteY41" fmla="*/ 1314419 h 1556875"/>
                <a:gd name="connsiteX42" fmla="*/ 1690254 w 1690254"/>
                <a:gd name="connsiteY42" fmla="*/ 1369837 h 1556875"/>
                <a:gd name="connsiteX43" fmla="*/ 1676400 w 1690254"/>
                <a:gd name="connsiteY43" fmla="*/ 1411401 h 1556875"/>
                <a:gd name="connsiteX44" fmla="*/ 1620981 w 1690254"/>
                <a:gd name="connsiteY44" fmla="*/ 1425255 h 1556875"/>
                <a:gd name="connsiteX45" fmla="*/ 1496291 w 1690254"/>
                <a:gd name="connsiteY45" fmla="*/ 1466819 h 1556875"/>
                <a:gd name="connsiteX46" fmla="*/ 1413163 w 1690254"/>
                <a:gd name="connsiteY46" fmla="*/ 1494528 h 1556875"/>
                <a:gd name="connsiteX47" fmla="*/ 1371600 w 1690254"/>
                <a:gd name="connsiteY47" fmla="*/ 1508382 h 1556875"/>
                <a:gd name="connsiteX48" fmla="*/ 1229276 w 1690254"/>
                <a:gd name="connsiteY48" fmla="*/ 1528919 h 1556875"/>
                <a:gd name="connsiteX49" fmla="*/ 1229276 w 1690254"/>
                <a:gd name="connsiteY49" fmla="*/ 1528919 h 1556875"/>
                <a:gd name="connsiteX50" fmla="*/ 1229276 w 1690254"/>
                <a:gd name="connsiteY50" fmla="*/ 1528919 h 1556875"/>
                <a:gd name="connsiteX51" fmla="*/ 1075616 w 1690254"/>
                <a:gd name="connsiteY51" fmla="*/ 1528919 h 1556875"/>
                <a:gd name="connsiteX52" fmla="*/ 460978 w 1690254"/>
                <a:gd name="connsiteY52" fmla="*/ 1528919 h 1556875"/>
                <a:gd name="connsiteX53" fmla="*/ 304800 w 1690254"/>
                <a:gd name="connsiteY53" fmla="*/ 1549946 h 1556875"/>
                <a:gd name="connsiteX54" fmla="*/ 307319 w 1690254"/>
                <a:gd name="connsiteY54" fmla="*/ 1528919 h 1556875"/>
                <a:gd name="connsiteX55" fmla="*/ 193963 w 1690254"/>
                <a:gd name="connsiteY55" fmla="*/ 1494528 h 1556875"/>
                <a:gd name="connsiteX56" fmla="*/ 152400 w 1690254"/>
                <a:gd name="connsiteY56" fmla="*/ 1466819 h 1556875"/>
                <a:gd name="connsiteX57" fmla="*/ 69272 w 1690254"/>
                <a:gd name="connsiteY57" fmla="*/ 1439110 h 1556875"/>
                <a:gd name="connsiteX58" fmla="*/ 27709 w 1690254"/>
                <a:gd name="connsiteY58" fmla="*/ 1411401 h 1556875"/>
                <a:gd name="connsiteX59" fmla="*/ 13854 w 1690254"/>
                <a:gd name="connsiteY59" fmla="*/ 1369837 h 1556875"/>
                <a:gd name="connsiteX60" fmla="*/ 0 w 1690254"/>
                <a:gd name="connsiteY60" fmla="*/ 1355982 h 1556875"/>
                <a:gd name="connsiteX0" fmla="*/ 0 w 1690254"/>
                <a:gd name="connsiteY0" fmla="*/ 1355982 h 1612294"/>
                <a:gd name="connsiteX1" fmla="*/ 83127 w 1690254"/>
                <a:gd name="connsiteY1" fmla="*/ 1300564 h 1612294"/>
                <a:gd name="connsiteX2" fmla="*/ 124691 w 1690254"/>
                <a:gd name="connsiteY2" fmla="*/ 1272855 h 1612294"/>
                <a:gd name="connsiteX3" fmla="*/ 180109 w 1690254"/>
                <a:gd name="connsiteY3" fmla="*/ 1217437 h 1612294"/>
                <a:gd name="connsiteX4" fmla="*/ 235527 w 1690254"/>
                <a:gd name="connsiteY4" fmla="*/ 1134310 h 1612294"/>
                <a:gd name="connsiteX5" fmla="*/ 304800 w 1690254"/>
                <a:gd name="connsiteY5" fmla="*/ 1023473 h 1612294"/>
                <a:gd name="connsiteX6" fmla="*/ 346363 w 1690254"/>
                <a:gd name="connsiteY6" fmla="*/ 940346 h 1612294"/>
                <a:gd name="connsiteX7" fmla="*/ 374072 w 1690254"/>
                <a:gd name="connsiteY7" fmla="*/ 857219 h 1612294"/>
                <a:gd name="connsiteX8" fmla="*/ 401781 w 1690254"/>
                <a:gd name="connsiteY8" fmla="*/ 815655 h 1612294"/>
                <a:gd name="connsiteX9" fmla="*/ 457200 w 1690254"/>
                <a:gd name="connsiteY9" fmla="*/ 690964 h 1612294"/>
                <a:gd name="connsiteX10" fmla="*/ 484909 w 1690254"/>
                <a:gd name="connsiteY10" fmla="*/ 580128 h 1612294"/>
                <a:gd name="connsiteX11" fmla="*/ 498763 w 1690254"/>
                <a:gd name="connsiteY11" fmla="*/ 524710 h 1612294"/>
                <a:gd name="connsiteX12" fmla="*/ 512618 w 1690254"/>
                <a:gd name="connsiteY12" fmla="*/ 413873 h 1612294"/>
                <a:gd name="connsiteX13" fmla="*/ 526472 w 1690254"/>
                <a:gd name="connsiteY13" fmla="*/ 372310 h 1612294"/>
                <a:gd name="connsiteX14" fmla="*/ 540327 w 1690254"/>
                <a:gd name="connsiteY14" fmla="*/ 303037 h 1612294"/>
                <a:gd name="connsiteX15" fmla="*/ 554181 w 1690254"/>
                <a:gd name="connsiteY15" fmla="*/ 247619 h 1612294"/>
                <a:gd name="connsiteX16" fmla="*/ 581891 w 1690254"/>
                <a:gd name="connsiteY16" fmla="*/ 95219 h 1612294"/>
                <a:gd name="connsiteX17" fmla="*/ 595745 w 1690254"/>
                <a:gd name="connsiteY17" fmla="*/ 39801 h 1612294"/>
                <a:gd name="connsiteX18" fmla="*/ 762000 w 1690254"/>
                <a:gd name="connsiteY18" fmla="*/ 25946 h 1612294"/>
                <a:gd name="connsiteX19" fmla="*/ 803563 w 1690254"/>
                <a:gd name="connsiteY19" fmla="*/ 12092 h 1612294"/>
                <a:gd name="connsiteX20" fmla="*/ 983672 w 1690254"/>
                <a:gd name="connsiteY20" fmla="*/ 25946 h 1612294"/>
                <a:gd name="connsiteX21" fmla="*/ 1025236 w 1690254"/>
                <a:gd name="connsiteY21" fmla="*/ 39801 h 1612294"/>
                <a:gd name="connsiteX22" fmla="*/ 1094509 w 1690254"/>
                <a:gd name="connsiteY22" fmla="*/ 53655 h 1612294"/>
                <a:gd name="connsiteX23" fmla="*/ 1136072 w 1690254"/>
                <a:gd name="connsiteY23" fmla="*/ 81364 h 1612294"/>
                <a:gd name="connsiteX24" fmla="*/ 1149927 w 1690254"/>
                <a:gd name="connsiteY24" fmla="*/ 122928 h 1612294"/>
                <a:gd name="connsiteX25" fmla="*/ 1177636 w 1690254"/>
                <a:gd name="connsiteY25" fmla="*/ 164492 h 1612294"/>
                <a:gd name="connsiteX26" fmla="*/ 1191491 w 1690254"/>
                <a:gd name="connsiteY26" fmla="*/ 330746 h 1612294"/>
                <a:gd name="connsiteX27" fmla="*/ 1205345 w 1690254"/>
                <a:gd name="connsiteY27" fmla="*/ 372310 h 1612294"/>
                <a:gd name="connsiteX28" fmla="*/ 1219200 w 1690254"/>
                <a:gd name="connsiteY28" fmla="*/ 427728 h 1612294"/>
                <a:gd name="connsiteX29" fmla="*/ 1233054 w 1690254"/>
                <a:gd name="connsiteY29" fmla="*/ 469292 h 1612294"/>
                <a:gd name="connsiteX30" fmla="*/ 1260763 w 1690254"/>
                <a:gd name="connsiteY30" fmla="*/ 580128 h 1612294"/>
                <a:gd name="connsiteX31" fmla="*/ 1288472 w 1690254"/>
                <a:gd name="connsiteY31" fmla="*/ 663255 h 1612294"/>
                <a:gd name="connsiteX32" fmla="*/ 1302327 w 1690254"/>
                <a:gd name="connsiteY32" fmla="*/ 704819 h 1612294"/>
                <a:gd name="connsiteX33" fmla="*/ 1316181 w 1690254"/>
                <a:gd name="connsiteY33" fmla="*/ 760237 h 1612294"/>
                <a:gd name="connsiteX34" fmla="*/ 1330036 w 1690254"/>
                <a:gd name="connsiteY34" fmla="*/ 801801 h 1612294"/>
                <a:gd name="connsiteX35" fmla="*/ 1357745 w 1690254"/>
                <a:gd name="connsiteY35" fmla="*/ 926492 h 1612294"/>
                <a:gd name="connsiteX36" fmla="*/ 1371600 w 1690254"/>
                <a:gd name="connsiteY36" fmla="*/ 968055 h 1612294"/>
                <a:gd name="connsiteX37" fmla="*/ 1454727 w 1690254"/>
                <a:gd name="connsiteY37" fmla="*/ 1078892 h 1612294"/>
                <a:gd name="connsiteX38" fmla="*/ 1482436 w 1690254"/>
                <a:gd name="connsiteY38" fmla="*/ 1162019 h 1612294"/>
                <a:gd name="connsiteX39" fmla="*/ 1537854 w 1690254"/>
                <a:gd name="connsiteY39" fmla="*/ 1231292 h 1612294"/>
                <a:gd name="connsiteX40" fmla="*/ 1565563 w 1690254"/>
                <a:gd name="connsiteY40" fmla="*/ 1272855 h 1612294"/>
                <a:gd name="connsiteX41" fmla="*/ 1607127 w 1690254"/>
                <a:gd name="connsiteY41" fmla="*/ 1314419 h 1612294"/>
                <a:gd name="connsiteX42" fmla="*/ 1690254 w 1690254"/>
                <a:gd name="connsiteY42" fmla="*/ 1369837 h 1612294"/>
                <a:gd name="connsiteX43" fmla="*/ 1676400 w 1690254"/>
                <a:gd name="connsiteY43" fmla="*/ 1411401 h 1612294"/>
                <a:gd name="connsiteX44" fmla="*/ 1620981 w 1690254"/>
                <a:gd name="connsiteY44" fmla="*/ 1425255 h 1612294"/>
                <a:gd name="connsiteX45" fmla="*/ 1496291 w 1690254"/>
                <a:gd name="connsiteY45" fmla="*/ 1466819 h 1612294"/>
                <a:gd name="connsiteX46" fmla="*/ 1413163 w 1690254"/>
                <a:gd name="connsiteY46" fmla="*/ 1494528 h 1612294"/>
                <a:gd name="connsiteX47" fmla="*/ 1371600 w 1690254"/>
                <a:gd name="connsiteY47" fmla="*/ 1508382 h 1612294"/>
                <a:gd name="connsiteX48" fmla="*/ 1229276 w 1690254"/>
                <a:gd name="connsiteY48" fmla="*/ 1528919 h 1612294"/>
                <a:gd name="connsiteX49" fmla="*/ 1229276 w 1690254"/>
                <a:gd name="connsiteY49" fmla="*/ 1528919 h 1612294"/>
                <a:gd name="connsiteX50" fmla="*/ 1229276 w 1690254"/>
                <a:gd name="connsiteY50" fmla="*/ 1528919 h 1612294"/>
                <a:gd name="connsiteX51" fmla="*/ 1075616 w 1690254"/>
                <a:gd name="connsiteY51" fmla="*/ 1528919 h 1612294"/>
                <a:gd name="connsiteX52" fmla="*/ 460978 w 1690254"/>
                <a:gd name="connsiteY52" fmla="*/ 1528919 h 1612294"/>
                <a:gd name="connsiteX53" fmla="*/ 307319 w 1690254"/>
                <a:gd name="connsiteY53" fmla="*/ 1605365 h 1612294"/>
                <a:gd name="connsiteX54" fmla="*/ 307319 w 1690254"/>
                <a:gd name="connsiteY54" fmla="*/ 1528919 h 1612294"/>
                <a:gd name="connsiteX55" fmla="*/ 193963 w 1690254"/>
                <a:gd name="connsiteY55" fmla="*/ 1494528 h 1612294"/>
                <a:gd name="connsiteX56" fmla="*/ 152400 w 1690254"/>
                <a:gd name="connsiteY56" fmla="*/ 1466819 h 1612294"/>
                <a:gd name="connsiteX57" fmla="*/ 69272 w 1690254"/>
                <a:gd name="connsiteY57" fmla="*/ 1439110 h 1612294"/>
                <a:gd name="connsiteX58" fmla="*/ 27709 w 1690254"/>
                <a:gd name="connsiteY58" fmla="*/ 1411401 h 1612294"/>
                <a:gd name="connsiteX59" fmla="*/ 13854 w 1690254"/>
                <a:gd name="connsiteY59" fmla="*/ 1369837 h 1612294"/>
                <a:gd name="connsiteX60" fmla="*/ 0 w 1690254"/>
                <a:gd name="connsiteY60" fmla="*/ 1355982 h 1612294"/>
                <a:gd name="connsiteX0" fmla="*/ 0 w 1690254"/>
                <a:gd name="connsiteY0" fmla="*/ 1355982 h 1542740"/>
                <a:gd name="connsiteX1" fmla="*/ 83127 w 1690254"/>
                <a:gd name="connsiteY1" fmla="*/ 1300564 h 1542740"/>
                <a:gd name="connsiteX2" fmla="*/ 124691 w 1690254"/>
                <a:gd name="connsiteY2" fmla="*/ 1272855 h 1542740"/>
                <a:gd name="connsiteX3" fmla="*/ 180109 w 1690254"/>
                <a:gd name="connsiteY3" fmla="*/ 1217437 h 1542740"/>
                <a:gd name="connsiteX4" fmla="*/ 235527 w 1690254"/>
                <a:gd name="connsiteY4" fmla="*/ 1134310 h 1542740"/>
                <a:gd name="connsiteX5" fmla="*/ 304800 w 1690254"/>
                <a:gd name="connsiteY5" fmla="*/ 1023473 h 1542740"/>
                <a:gd name="connsiteX6" fmla="*/ 346363 w 1690254"/>
                <a:gd name="connsiteY6" fmla="*/ 940346 h 1542740"/>
                <a:gd name="connsiteX7" fmla="*/ 374072 w 1690254"/>
                <a:gd name="connsiteY7" fmla="*/ 857219 h 1542740"/>
                <a:gd name="connsiteX8" fmla="*/ 401781 w 1690254"/>
                <a:gd name="connsiteY8" fmla="*/ 815655 h 1542740"/>
                <a:gd name="connsiteX9" fmla="*/ 457200 w 1690254"/>
                <a:gd name="connsiteY9" fmla="*/ 690964 h 1542740"/>
                <a:gd name="connsiteX10" fmla="*/ 484909 w 1690254"/>
                <a:gd name="connsiteY10" fmla="*/ 580128 h 1542740"/>
                <a:gd name="connsiteX11" fmla="*/ 498763 w 1690254"/>
                <a:gd name="connsiteY11" fmla="*/ 524710 h 1542740"/>
                <a:gd name="connsiteX12" fmla="*/ 512618 w 1690254"/>
                <a:gd name="connsiteY12" fmla="*/ 413873 h 1542740"/>
                <a:gd name="connsiteX13" fmla="*/ 526472 w 1690254"/>
                <a:gd name="connsiteY13" fmla="*/ 372310 h 1542740"/>
                <a:gd name="connsiteX14" fmla="*/ 540327 w 1690254"/>
                <a:gd name="connsiteY14" fmla="*/ 303037 h 1542740"/>
                <a:gd name="connsiteX15" fmla="*/ 554181 w 1690254"/>
                <a:gd name="connsiteY15" fmla="*/ 247619 h 1542740"/>
                <a:gd name="connsiteX16" fmla="*/ 581891 w 1690254"/>
                <a:gd name="connsiteY16" fmla="*/ 95219 h 1542740"/>
                <a:gd name="connsiteX17" fmla="*/ 595745 w 1690254"/>
                <a:gd name="connsiteY17" fmla="*/ 39801 h 1542740"/>
                <a:gd name="connsiteX18" fmla="*/ 762000 w 1690254"/>
                <a:gd name="connsiteY18" fmla="*/ 25946 h 1542740"/>
                <a:gd name="connsiteX19" fmla="*/ 803563 w 1690254"/>
                <a:gd name="connsiteY19" fmla="*/ 12092 h 1542740"/>
                <a:gd name="connsiteX20" fmla="*/ 983672 w 1690254"/>
                <a:gd name="connsiteY20" fmla="*/ 25946 h 1542740"/>
                <a:gd name="connsiteX21" fmla="*/ 1025236 w 1690254"/>
                <a:gd name="connsiteY21" fmla="*/ 39801 h 1542740"/>
                <a:gd name="connsiteX22" fmla="*/ 1094509 w 1690254"/>
                <a:gd name="connsiteY22" fmla="*/ 53655 h 1542740"/>
                <a:gd name="connsiteX23" fmla="*/ 1136072 w 1690254"/>
                <a:gd name="connsiteY23" fmla="*/ 81364 h 1542740"/>
                <a:gd name="connsiteX24" fmla="*/ 1149927 w 1690254"/>
                <a:gd name="connsiteY24" fmla="*/ 122928 h 1542740"/>
                <a:gd name="connsiteX25" fmla="*/ 1177636 w 1690254"/>
                <a:gd name="connsiteY25" fmla="*/ 164492 h 1542740"/>
                <a:gd name="connsiteX26" fmla="*/ 1191491 w 1690254"/>
                <a:gd name="connsiteY26" fmla="*/ 330746 h 1542740"/>
                <a:gd name="connsiteX27" fmla="*/ 1205345 w 1690254"/>
                <a:gd name="connsiteY27" fmla="*/ 372310 h 1542740"/>
                <a:gd name="connsiteX28" fmla="*/ 1219200 w 1690254"/>
                <a:gd name="connsiteY28" fmla="*/ 427728 h 1542740"/>
                <a:gd name="connsiteX29" fmla="*/ 1233054 w 1690254"/>
                <a:gd name="connsiteY29" fmla="*/ 469292 h 1542740"/>
                <a:gd name="connsiteX30" fmla="*/ 1260763 w 1690254"/>
                <a:gd name="connsiteY30" fmla="*/ 580128 h 1542740"/>
                <a:gd name="connsiteX31" fmla="*/ 1288472 w 1690254"/>
                <a:gd name="connsiteY31" fmla="*/ 663255 h 1542740"/>
                <a:gd name="connsiteX32" fmla="*/ 1302327 w 1690254"/>
                <a:gd name="connsiteY32" fmla="*/ 704819 h 1542740"/>
                <a:gd name="connsiteX33" fmla="*/ 1316181 w 1690254"/>
                <a:gd name="connsiteY33" fmla="*/ 760237 h 1542740"/>
                <a:gd name="connsiteX34" fmla="*/ 1330036 w 1690254"/>
                <a:gd name="connsiteY34" fmla="*/ 801801 h 1542740"/>
                <a:gd name="connsiteX35" fmla="*/ 1357745 w 1690254"/>
                <a:gd name="connsiteY35" fmla="*/ 926492 h 1542740"/>
                <a:gd name="connsiteX36" fmla="*/ 1371600 w 1690254"/>
                <a:gd name="connsiteY36" fmla="*/ 968055 h 1542740"/>
                <a:gd name="connsiteX37" fmla="*/ 1454727 w 1690254"/>
                <a:gd name="connsiteY37" fmla="*/ 1078892 h 1542740"/>
                <a:gd name="connsiteX38" fmla="*/ 1482436 w 1690254"/>
                <a:gd name="connsiteY38" fmla="*/ 1162019 h 1542740"/>
                <a:gd name="connsiteX39" fmla="*/ 1537854 w 1690254"/>
                <a:gd name="connsiteY39" fmla="*/ 1231292 h 1542740"/>
                <a:gd name="connsiteX40" fmla="*/ 1565563 w 1690254"/>
                <a:gd name="connsiteY40" fmla="*/ 1272855 h 1542740"/>
                <a:gd name="connsiteX41" fmla="*/ 1607127 w 1690254"/>
                <a:gd name="connsiteY41" fmla="*/ 1314419 h 1542740"/>
                <a:gd name="connsiteX42" fmla="*/ 1690254 w 1690254"/>
                <a:gd name="connsiteY42" fmla="*/ 1369837 h 1542740"/>
                <a:gd name="connsiteX43" fmla="*/ 1676400 w 1690254"/>
                <a:gd name="connsiteY43" fmla="*/ 1411401 h 1542740"/>
                <a:gd name="connsiteX44" fmla="*/ 1620981 w 1690254"/>
                <a:gd name="connsiteY44" fmla="*/ 1425255 h 1542740"/>
                <a:gd name="connsiteX45" fmla="*/ 1496291 w 1690254"/>
                <a:gd name="connsiteY45" fmla="*/ 1466819 h 1542740"/>
                <a:gd name="connsiteX46" fmla="*/ 1413163 w 1690254"/>
                <a:gd name="connsiteY46" fmla="*/ 1494528 h 1542740"/>
                <a:gd name="connsiteX47" fmla="*/ 1371600 w 1690254"/>
                <a:gd name="connsiteY47" fmla="*/ 1508382 h 1542740"/>
                <a:gd name="connsiteX48" fmla="*/ 1229276 w 1690254"/>
                <a:gd name="connsiteY48" fmla="*/ 1528919 h 1542740"/>
                <a:gd name="connsiteX49" fmla="*/ 1229276 w 1690254"/>
                <a:gd name="connsiteY49" fmla="*/ 1528919 h 1542740"/>
                <a:gd name="connsiteX50" fmla="*/ 1229276 w 1690254"/>
                <a:gd name="connsiteY50" fmla="*/ 1528919 h 1542740"/>
                <a:gd name="connsiteX51" fmla="*/ 1075616 w 1690254"/>
                <a:gd name="connsiteY51" fmla="*/ 1528919 h 1542740"/>
                <a:gd name="connsiteX52" fmla="*/ 460978 w 1690254"/>
                <a:gd name="connsiteY52" fmla="*/ 1528919 h 1542740"/>
                <a:gd name="connsiteX53" fmla="*/ 307319 w 1690254"/>
                <a:gd name="connsiteY53" fmla="*/ 1528919 h 1542740"/>
                <a:gd name="connsiteX54" fmla="*/ 307319 w 1690254"/>
                <a:gd name="connsiteY54" fmla="*/ 1528919 h 1542740"/>
                <a:gd name="connsiteX55" fmla="*/ 193963 w 1690254"/>
                <a:gd name="connsiteY55" fmla="*/ 1494528 h 1542740"/>
                <a:gd name="connsiteX56" fmla="*/ 152400 w 1690254"/>
                <a:gd name="connsiteY56" fmla="*/ 1466819 h 1542740"/>
                <a:gd name="connsiteX57" fmla="*/ 69272 w 1690254"/>
                <a:gd name="connsiteY57" fmla="*/ 1439110 h 1542740"/>
                <a:gd name="connsiteX58" fmla="*/ 27709 w 1690254"/>
                <a:gd name="connsiteY58" fmla="*/ 1411401 h 1542740"/>
                <a:gd name="connsiteX59" fmla="*/ 13854 w 1690254"/>
                <a:gd name="connsiteY59" fmla="*/ 1369837 h 1542740"/>
                <a:gd name="connsiteX60" fmla="*/ 0 w 1690254"/>
                <a:gd name="connsiteY60" fmla="*/ 1355982 h 154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690254" h="1542740">
                  <a:moveTo>
                    <a:pt x="0" y="1355982"/>
                  </a:moveTo>
                  <a:lnTo>
                    <a:pt x="83127" y="1300564"/>
                  </a:lnTo>
                  <a:lnTo>
                    <a:pt x="124691" y="1272855"/>
                  </a:lnTo>
                  <a:cubicBezTo>
                    <a:pt x="161634" y="1162022"/>
                    <a:pt x="106219" y="1291327"/>
                    <a:pt x="180109" y="1217437"/>
                  </a:cubicBezTo>
                  <a:cubicBezTo>
                    <a:pt x="203657" y="1193889"/>
                    <a:pt x="235527" y="1134310"/>
                    <a:pt x="235527" y="1134310"/>
                  </a:cubicBezTo>
                  <a:cubicBezTo>
                    <a:pt x="268502" y="1035385"/>
                    <a:pt x="238933" y="1067384"/>
                    <a:pt x="304800" y="1023473"/>
                  </a:cubicBezTo>
                  <a:cubicBezTo>
                    <a:pt x="355323" y="871901"/>
                    <a:pt x="274747" y="1101482"/>
                    <a:pt x="346363" y="940346"/>
                  </a:cubicBezTo>
                  <a:cubicBezTo>
                    <a:pt x="358225" y="913656"/>
                    <a:pt x="357871" y="881521"/>
                    <a:pt x="374072" y="857219"/>
                  </a:cubicBezTo>
                  <a:cubicBezTo>
                    <a:pt x="383308" y="843364"/>
                    <a:pt x="395018" y="830871"/>
                    <a:pt x="401781" y="815655"/>
                  </a:cubicBezTo>
                  <a:cubicBezTo>
                    <a:pt x="467731" y="667269"/>
                    <a:pt x="394491" y="785029"/>
                    <a:pt x="457200" y="690964"/>
                  </a:cubicBezTo>
                  <a:lnTo>
                    <a:pt x="484909" y="580128"/>
                  </a:lnTo>
                  <a:cubicBezTo>
                    <a:pt x="489527" y="561655"/>
                    <a:pt x="496401" y="543604"/>
                    <a:pt x="498763" y="524710"/>
                  </a:cubicBezTo>
                  <a:cubicBezTo>
                    <a:pt x="503381" y="487764"/>
                    <a:pt x="505958" y="450506"/>
                    <a:pt x="512618" y="413873"/>
                  </a:cubicBezTo>
                  <a:cubicBezTo>
                    <a:pt x="515230" y="399505"/>
                    <a:pt x="522930" y="386478"/>
                    <a:pt x="526472" y="372310"/>
                  </a:cubicBezTo>
                  <a:cubicBezTo>
                    <a:pt x="532183" y="349465"/>
                    <a:pt x="535219" y="326025"/>
                    <a:pt x="540327" y="303037"/>
                  </a:cubicBezTo>
                  <a:cubicBezTo>
                    <a:pt x="544458" y="284449"/>
                    <a:pt x="551051" y="266401"/>
                    <a:pt x="554181" y="247619"/>
                  </a:cubicBezTo>
                  <a:cubicBezTo>
                    <a:pt x="595451" y="0"/>
                    <a:pt x="546219" y="220070"/>
                    <a:pt x="581891" y="95219"/>
                  </a:cubicBezTo>
                  <a:cubicBezTo>
                    <a:pt x="587122" y="76910"/>
                    <a:pt x="577973" y="46636"/>
                    <a:pt x="595745" y="39801"/>
                  </a:cubicBezTo>
                  <a:cubicBezTo>
                    <a:pt x="647649" y="19838"/>
                    <a:pt x="706582" y="30564"/>
                    <a:pt x="762000" y="25946"/>
                  </a:cubicBezTo>
                  <a:cubicBezTo>
                    <a:pt x="775854" y="21328"/>
                    <a:pt x="788959" y="12092"/>
                    <a:pt x="803563" y="12092"/>
                  </a:cubicBezTo>
                  <a:cubicBezTo>
                    <a:pt x="863777" y="12092"/>
                    <a:pt x="923923" y="18477"/>
                    <a:pt x="983672" y="25946"/>
                  </a:cubicBezTo>
                  <a:cubicBezTo>
                    <a:pt x="998163" y="27757"/>
                    <a:pt x="1011068" y="36259"/>
                    <a:pt x="1025236" y="39801"/>
                  </a:cubicBezTo>
                  <a:cubicBezTo>
                    <a:pt x="1048081" y="45512"/>
                    <a:pt x="1071418" y="49037"/>
                    <a:pt x="1094509" y="53655"/>
                  </a:cubicBezTo>
                  <a:cubicBezTo>
                    <a:pt x="1108363" y="62891"/>
                    <a:pt x="1125670" y="68362"/>
                    <a:pt x="1136072" y="81364"/>
                  </a:cubicBezTo>
                  <a:cubicBezTo>
                    <a:pt x="1145195" y="92768"/>
                    <a:pt x="1143396" y="109866"/>
                    <a:pt x="1149927" y="122928"/>
                  </a:cubicBezTo>
                  <a:cubicBezTo>
                    <a:pt x="1157374" y="137821"/>
                    <a:pt x="1168400" y="150637"/>
                    <a:pt x="1177636" y="164492"/>
                  </a:cubicBezTo>
                  <a:cubicBezTo>
                    <a:pt x="1182254" y="219910"/>
                    <a:pt x="1184141" y="275624"/>
                    <a:pt x="1191491" y="330746"/>
                  </a:cubicBezTo>
                  <a:cubicBezTo>
                    <a:pt x="1193421" y="345222"/>
                    <a:pt x="1201333" y="358268"/>
                    <a:pt x="1205345" y="372310"/>
                  </a:cubicBezTo>
                  <a:cubicBezTo>
                    <a:pt x="1210576" y="390619"/>
                    <a:pt x="1213969" y="409419"/>
                    <a:pt x="1219200" y="427728"/>
                  </a:cubicBezTo>
                  <a:cubicBezTo>
                    <a:pt x="1223212" y="441770"/>
                    <a:pt x="1229211" y="455203"/>
                    <a:pt x="1233054" y="469292"/>
                  </a:cubicBezTo>
                  <a:cubicBezTo>
                    <a:pt x="1243074" y="506033"/>
                    <a:pt x="1248720" y="544000"/>
                    <a:pt x="1260763" y="580128"/>
                  </a:cubicBezTo>
                  <a:lnTo>
                    <a:pt x="1288472" y="663255"/>
                  </a:lnTo>
                  <a:cubicBezTo>
                    <a:pt x="1293090" y="677110"/>
                    <a:pt x="1298785" y="690651"/>
                    <a:pt x="1302327" y="704819"/>
                  </a:cubicBezTo>
                  <a:cubicBezTo>
                    <a:pt x="1306945" y="723292"/>
                    <a:pt x="1310950" y="741928"/>
                    <a:pt x="1316181" y="760237"/>
                  </a:cubicBezTo>
                  <a:cubicBezTo>
                    <a:pt x="1320193" y="774279"/>
                    <a:pt x="1326494" y="787633"/>
                    <a:pt x="1330036" y="801801"/>
                  </a:cubicBezTo>
                  <a:cubicBezTo>
                    <a:pt x="1358601" y="916055"/>
                    <a:pt x="1329305" y="826953"/>
                    <a:pt x="1357745" y="926492"/>
                  </a:cubicBezTo>
                  <a:cubicBezTo>
                    <a:pt x="1361757" y="940534"/>
                    <a:pt x="1364508" y="955289"/>
                    <a:pt x="1371600" y="968055"/>
                  </a:cubicBezTo>
                  <a:cubicBezTo>
                    <a:pt x="1410765" y="1038551"/>
                    <a:pt x="1412688" y="1036851"/>
                    <a:pt x="1454727" y="1078892"/>
                  </a:cubicBezTo>
                  <a:cubicBezTo>
                    <a:pt x="1463963" y="1106601"/>
                    <a:pt x="1466234" y="1137717"/>
                    <a:pt x="1482436" y="1162019"/>
                  </a:cubicBezTo>
                  <a:cubicBezTo>
                    <a:pt x="1567720" y="1289944"/>
                    <a:pt x="1458888" y="1132584"/>
                    <a:pt x="1537854" y="1231292"/>
                  </a:cubicBezTo>
                  <a:cubicBezTo>
                    <a:pt x="1548256" y="1244294"/>
                    <a:pt x="1554903" y="1260063"/>
                    <a:pt x="1565563" y="1272855"/>
                  </a:cubicBezTo>
                  <a:cubicBezTo>
                    <a:pt x="1578106" y="1287907"/>
                    <a:pt x="1591661" y="1302390"/>
                    <a:pt x="1607127" y="1314419"/>
                  </a:cubicBezTo>
                  <a:cubicBezTo>
                    <a:pt x="1633414" y="1334865"/>
                    <a:pt x="1690254" y="1369837"/>
                    <a:pt x="1690254" y="1369837"/>
                  </a:cubicBezTo>
                  <a:cubicBezTo>
                    <a:pt x="1685636" y="1383692"/>
                    <a:pt x="1687804" y="1402278"/>
                    <a:pt x="1676400" y="1411401"/>
                  </a:cubicBezTo>
                  <a:cubicBezTo>
                    <a:pt x="1661531" y="1423296"/>
                    <a:pt x="1639219" y="1419784"/>
                    <a:pt x="1620981" y="1425255"/>
                  </a:cubicBezTo>
                  <a:cubicBezTo>
                    <a:pt x="1620914" y="1425275"/>
                    <a:pt x="1517106" y="1459881"/>
                    <a:pt x="1496291" y="1466819"/>
                  </a:cubicBezTo>
                  <a:lnTo>
                    <a:pt x="1413163" y="1494528"/>
                  </a:lnTo>
                  <a:lnTo>
                    <a:pt x="1371600" y="1508382"/>
                  </a:lnTo>
                  <a:cubicBezTo>
                    <a:pt x="1362364" y="1517619"/>
                    <a:pt x="1240477" y="1522198"/>
                    <a:pt x="1229276" y="1528919"/>
                  </a:cubicBezTo>
                  <a:lnTo>
                    <a:pt x="1229276" y="1528919"/>
                  </a:lnTo>
                  <a:lnTo>
                    <a:pt x="1229276" y="1528919"/>
                  </a:lnTo>
                  <a:cubicBezTo>
                    <a:pt x="1167079" y="1542740"/>
                    <a:pt x="1135658" y="1522248"/>
                    <a:pt x="1075616" y="1528919"/>
                  </a:cubicBezTo>
                  <a:cubicBezTo>
                    <a:pt x="890889" y="1524301"/>
                    <a:pt x="645371" y="1540944"/>
                    <a:pt x="460978" y="1528919"/>
                  </a:cubicBezTo>
                  <a:cubicBezTo>
                    <a:pt x="460968" y="1528918"/>
                    <a:pt x="328106" y="1535848"/>
                    <a:pt x="307319" y="1528919"/>
                  </a:cubicBezTo>
                  <a:lnTo>
                    <a:pt x="307319" y="1528919"/>
                  </a:lnTo>
                  <a:cubicBezTo>
                    <a:pt x="253197" y="1474795"/>
                    <a:pt x="265904" y="1530498"/>
                    <a:pt x="193963" y="1494528"/>
                  </a:cubicBezTo>
                  <a:cubicBezTo>
                    <a:pt x="179070" y="1487082"/>
                    <a:pt x="167616" y="1473582"/>
                    <a:pt x="152400" y="1466819"/>
                  </a:cubicBezTo>
                  <a:cubicBezTo>
                    <a:pt x="125709" y="1454956"/>
                    <a:pt x="69272" y="1439110"/>
                    <a:pt x="69272" y="1439110"/>
                  </a:cubicBezTo>
                  <a:cubicBezTo>
                    <a:pt x="55418" y="1429874"/>
                    <a:pt x="38111" y="1424403"/>
                    <a:pt x="27709" y="1411401"/>
                  </a:cubicBezTo>
                  <a:cubicBezTo>
                    <a:pt x="18586" y="1399997"/>
                    <a:pt x="20385" y="1382899"/>
                    <a:pt x="13854" y="1369837"/>
                  </a:cubicBezTo>
                  <a:cubicBezTo>
                    <a:pt x="10933" y="1363995"/>
                    <a:pt x="4618" y="1360600"/>
                    <a:pt x="0" y="13559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30000">
                  <a:schemeClr val="bg1">
                    <a:lumMod val="50000"/>
                  </a:schemeClr>
                </a:gs>
                <a:gs pos="70000">
                  <a:schemeClr val="tx1">
                    <a:lumMod val="75000"/>
                    <a:lumOff val="25000"/>
                  </a:schemeClr>
                </a:gs>
                <a:gs pos="100000">
                  <a:schemeClr val="tx1"/>
                </a:gs>
              </a:gsLst>
              <a:lin ang="1080000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Freihandform 19"/>
            <p:cNvSpPr/>
            <p:nvPr/>
          </p:nvSpPr>
          <p:spPr>
            <a:xfrm>
              <a:off x="1691680" y="5373216"/>
              <a:ext cx="1224136" cy="606076"/>
            </a:xfrm>
            <a:custGeom>
              <a:avLst/>
              <a:gdLst>
                <a:gd name="connsiteX0" fmla="*/ 0 w 1690254"/>
                <a:gd name="connsiteY0" fmla="*/ 1355982 h 1605364"/>
                <a:gd name="connsiteX1" fmla="*/ 83127 w 1690254"/>
                <a:gd name="connsiteY1" fmla="*/ 1300564 h 1605364"/>
                <a:gd name="connsiteX2" fmla="*/ 124691 w 1690254"/>
                <a:gd name="connsiteY2" fmla="*/ 1272855 h 1605364"/>
                <a:gd name="connsiteX3" fmla="*/ 180109 w 1690254"/>
                <a:gd name="connsiteY3" fmla="*/ 1217437 h 1605364"/>
                <a:gd name="connsiteX4" fmla="*/ 235527 w 1690254"/>
                <a:gd name="connsiteY4" fmla="*/ 1134310 h 1605364"/>
                <a:gd name="connsiteX5" fmla="*/ 304800 w 1690254"/>
                <a:gd name="connsiteY5" fmla="*/ 1023473 h 1605364"/>
                <a:gd name="connsiteX6" fmla="*/ 346363 w 1690254"/>
                <a:gd name="connsiteY6" fmla="*/ 940346 h 1605364"/>
                <a:gd name="connsiteX7" fmla="*/ 374072 w 1690254"/>
                <a:gd name="connsiteY7" fmla="*/ 857219 h 1605364"/>
                <a:gd name="connsiteX8" fmla="*/ 401781 w 1690254"/>
                <a:gd name="connsiteY8" fmla="*/ 815655 h 1605364"/>
                <a:gd name="connsiteX9" fmla="*/ 457200 w 1690254"/>
                <a:gd name="connsiteY9" fmla="*/ 690964 h 1605364"/>
                <a:gd name="connsiteX10" fmla="*/ 484909 w 1690254"/>
                <a:gd name="connsiteY10" fmla="*/ 580128 h 1605364"/>
                <a:gd name="connsiteX11" fmla="*/ 498763 w 1690254"/>
                <a:gd name="connsiteY11" fmla="*/ 524710 h 1605364"/>
                <a:gd name="connsiteX12" fmla="*/ 512618 w 1690254"/>
                <a:gd name="connsiteY12" fmla="*/ 413873 h 1605364"/>
                <a:gd name="connsiteX13" fmla="*/ 526472 w 1690254"/>
                <a:gd name="connsiteY13" fmla="*/ 372310 h 1605364"/>
                <a:gd name="connsiteX14" fmla="*/ 540327 w 1690254"/>
                <a:gd name="connsiteY14" fmla="*/ 303037 h 1605364"/>
                <a:gd name="connsiteX15" fmla="*/ 554181 w 1690254"/>
                <a:gd name="connsiteY15" fmla="*/ 247619 h 1605364"/>
                <a:gd name="connsiteX16" fmla="*/ 581891 w 1690254"/>
                <a:gd name="connsiteY16" fmla="*/ 95219 h 1605364"/>
                <a:gd name="connsiteX17" fmla="*/ 595745 w 1690254"/>
                <a:gd name="connsiteY17" fmla="*/ 39801 h 1605364"/>
                <a:gd name="connsiteX18" fmla="*/ 762000 w 1690254"/>
                <a:gd name="connsiteY18" fmla="*/ 25946 h 1605364"/>
                <a:gd name="connsiteX19" fmla="*/ 803563 w 1690254"/>
                <a:gd name="connsiteY19" fmla="*/ 12092 h 1605364"/>
                <a:gd name="connsiteX20" fmla="*/ 983672 w 1690254"/>
                <a:gd name="connsiteY20" fmla="*/ 25946 h 1605364"/>
                <a:gd name="connsiteX21" fmla="*/ 1025236 w 1690254"/>
                <a:gd name="connsiteY21" fmla="*/ 39801 h 1605364"/>
                <a:gd name="connsiteX22" fmla="*/ 1094509 w 1690254"/>
                <a:gd name="connsiteY22" fmla="*/ 53655 h 1605364"/>
                <a:gd name="connsiteX23" fmla="*/ 1136072 w 1690254"/>
                <a:gd name="connsiteY23" fmla="*/ 81364 h 1605364"/>
                <a:gd name="connsiteX24" fmla="*/ 1149927 w 1690254"/>
                <a:gd name="connsiteY24" fmla="*/ 122928 h 1605364"/>
                <a:gd name="connsiteX25" fmla="*/ 1177636 w 1690254"/>
                <a:gd name="connsiteY25" fmla="*/ 164492 h 1605364"/>
                <a:gd name="connsiteX26" fmla="*/ 1191491 w 1690254"/>
                <a:gd name="connsiteY26" fmla="*/ 330746 h 1605364"/>
                <a:gd name="connsiteX27" fmla="*/ 1205345 w 1690254"/>
                <a:gd name="connsiteY27" fmla="*/ 372310 h 1605364"/>
                <a:gd name="connsiteX28" fmla="*/ 1219200 w 1690254"/>
                <a:gd name="connsiteY28" fmla="*/ 427728 h 1605364"/>
                <a:gd name="connsiteX29" fmla="*/ 1233054 w 1690254"/>
                <a:gd name="connsiteY29" fmla="*/ 469292 h 1605364"/>
                <a:gd name="connsiteX30" fmla="*/ 1260763 w 1690254"/>
                <a:gd name="connsiteY30" fmla="*/ 580128 h 1605364"/>
                <a:gd name="connsiteX31" fmla="*/ 1288472 w 1690254"/>
                <a:gd name="connsiteY31" fmla="*/ 663255 h 1605364"/>
                <a:gd name="connsiteX32" fmla="*/ 1302327 w 1690254"/>
                <a:gd name="connsiteY32" fmla="*/ 704819 h 1605364"/>
                <a:gd name="connsiteX33" fmla="*/ 1316181 w 1690254"/>
                <a:gd name="connsiteY33" fmla="*/ 760237 h 1605364"/>
                <a:gd name="connsiteX34" fmla="*/ 1330036 w 1690254"/>
                <a:gd name="connsiteY34" fmla="*/ 801801 h 1605364"/>
                <a:gd name="connsiteX35" fmla="*/ 1357745 w 1690254"/>
                <a:gd name="connsiteY35" fmla="*/ 926492 h 1605364"/>
                <a:gd name="connsiteX36" fmla="*/ 1371600 w 1690254"/>
                <a:gd name="connsiteY36" fmla="*/ 968055 h 1605364"/>
                <a:gd name="connsiteX37" fmla="*/ 1454727 w 1690254"/>
                <a:gd name="connsiteY37" fmla="*/ 1078892 h 1605364"/>
                <a:gd name="connsiteX38" fmla="*/ 1482436 w 1690254"/>
                <a:gd name="connsiteY38" fmla="*/ 1162019 h 1605364"/>
                <a:gd name="connsiteX39" fmla="*/ 1537854 w 1690254"/>
                <a:gd name="connsiteY39" fmla="*/ 1231292 h 1605364"/>
                <a:gd name="connsiteX40" fmla="*/ 1565563 w 1690254"/>
                <a:gd name="connsiteY40" fmla="*/ 1272855 h 1605364"/>
                <a:gd name="connsiteX41" fmla="*/ 1607127 w 1690254"/>
                <a:gd name="connsiteY41" fmla="*/ 1314419 h 1605364"/>
                <a:gd name="connsiteX42" fmla="*/ 1690254 w 1690254"/>
                <a:gd name="connsiteY42" fmla="*/ 1369837 h 1605364"/>
                <a:gd name="connsiteX43" fmla="*/ 1676400 w 1690254"/>
                <a:gd name="connsiteY43" fmla="*/ 1411401 h 1605364"/>
                <a:gd name="connsiteX44" fmla="*/ 1620981 w 1690254"/>
                <a:gd name="connsiteY44" fmla="*/ 1425255 h 1605364"/>
                <a:gd name="connsiteX45" fmla="*/ 1496291 w 1690254"/>
                <a:gd name="connsiteY45" fmla="*/ 1466819 h 1605364"/>
                <a:gd name="connsiteX46" fmla="*/ 1413163 w 1690254"/>
                <a:gd name="connsiteY46" fmla="*/ 1494528 h 1605364"/>
                <a:gd name="connsiteX47" fmla="*/ 1371600 w 1690254"/>
                <a:gd name="connsiteY47" fmla="*/ 1508382 h 1605364"/>
                <a:gd name="connsiteX48" fmla="*/ 1343891 w 1690254"/>
                <a:gd name="connsiteY48" fmla="*/ 1536092 h 1605364"/>
                <a:gd name="connsiteX49" fmla="*/ 1233054 w 1690254"/>
                <a:gd name="connsiteY49" fmla="*/ 1563801 h 1605364"/>
                <a:gd name="connsiteX50" fmla="*/ 1191491 w 1690254"/>
                <a:gd name="connsiteY50" fmla="*/ 1577655 h 1605364"/>
                <a:gd name="connsiteX51" fmla="*/ 983672 w 1690254"/>
                <a:gd name="connsiteY51" fmla="*/ 1605364 h 1605364"/>
                <a:gd name="connsiteX52" fmla="*/ 429491 w 1690254"/>
                <a:gd name="connsiteY52" fmla="*/ 1591510 h 1605364"/>
                <a:gd name="connsiteX53" fmla="*/ 304800 w 1690254"/>
                <a:gd name="connsiteY53" fmla="*/ 1549946 h 1605364"/>
                <a:gd name="connsiteX54" fmla="*/ 263236 w 1690254"/>
                <a:gd name="connsiteY54" fmla="*/ 1536092 h 1605364"/>
                <a:gd name="connsiteX55" fmla="*/ 193963 w 1690254"/>
                <a:gd name="connsiteY55" fmla="*/ 1494528 h 1605364"/>
                <a:gd name="connsiteX56" fmla="*/ 152400 w 1690254"/>
                <a:gd name="connsiteY56" fmla="*/ 1466819 h 1605364"/>
                <a:gd name="connsiteX57" fmla="*/ 69272 w 1690254"/>
                <a:gd name="connsiteY57" fmla="*/ 1439110 h 1605364"/>
                <a:gd name="connsiteX58" fmla="*/ 27709 w 1690254"/>
                <a:gd name="connsiteY58" fmla="*/ 1411401 h 1605364"/>
                <a:gd name="connsiteX59" fmla="*/ 13854 w 1690254"/>
                <a:gd name="connsiteY59" fmla="*/ 1369837 h 1605364"/>
                <a:gd name="connsiteX60" fmla="*/ 0 w 1690254"/>
                <a:gd name="connsiteY60" fmla="*/ 1355982 h 1605364"/>
                <a:gd name="connsiteX0" fmla="*/ 0 w 1690254"/>
                <a:gd name="connsiteY0" fmla="*/ 1355982 h 1605364"/>
                <a:gd name="connsiteX1" fmla="*/ 83127 w 1690254"/>
                <a:gd name="connsiteY1" fmla="*/ 1300564 h 1605364"/>
                <a:gd name="connsiteX2" fmla="*/ 124691 w 1690254"/>
                <a:gd name="connsiteY2" fmla="*/ 1272855 h 1605364"/>
                <a:gd name="connsiteX3" fmla="*/ 180109 w 1690254"/>
                <a:gd name="connsiteY3" fmla="*/ 1217437 h 1605364"/>
                <a:gd name="connsiteX4" fmla="*/ 235527 w 1690254"/>
                <a:gd name="connsiteY4" fmla="*/ 1134310 h 1605364"/>
                <a:gd name="connsiteX5" fmla="*/ 304800 w 1690254"/>
                <a:gd name="connsiteY5" fmla="*/ 1023473 h 1605364"/>
                <a:gd name="connsiteX6" fmla="*/ 346363 w 1690254"/>
                <a:gd name="connsiteY6" fmla="*/ 940346 h 1605364"/>
                <a:gd name="connsiteX7" fmla="*/ 374072 w 1690254"/>
                <a:gd name="connsiteY7" fmla="*/ 857219 h 1605364"/>
                <a:gd name="connsiteX8" fmla="*/ 401781 w 1690254"/>
                <a:gd name="connsiteY8" fmla="*/ 815655 h 1605364"/>
                <a:gd name="connsiteX9" fmla="*/ 457200 w 1690254"/>
                <a:gd name="connsiteY9" fmla="*/ 690964 h 1605364"/>
                <a:gd name="connsiteX10" fmla="*/ 484909 w 1690254"/>
                <a:gd name="connsiteY10" fmla="*/ 580128 h 1605364"/>
                <a:gd name="connsiteX11" fmla="*/ 498763 w 1690254"/>
                <a:gd name="connsiteY11" fmla="*/ 524710 h 1605364"/>
                <a:gd name="connsiteX12" fmla="*/ 512618 w 1690254"/>
                <a:gd name="connsiteY12" fmla="*/ 413873 h 1605364"/>
                <a:gd name="connsiteX13" fmla="*/ 526472 w 1690254"/>
                <a:gd name="connsiteY13" fmla="*/ 372310 h 1605364"/>
                <a:gd name="connsiteX14" fmla="*/ 540327 w 1690254"/>
                <a:gd name="connsiteY14" fmla="*/ 303037 h 1605364"/>
                <a:gd name="connsiteX15" fmla="*/ 554181 w 1690254"/>
                <a:gd name="connsiteY15" fmla="*/ 247619 h 1605364"/>
                <a:gd name="connsiteX16" fmla="*/ 581891 w 1690254"/>
                <a:gd name="connsiteY16" fmla="*/ 95219 h 1605364"/>
                <a:gd name="connsiteX17" fmla="*/ 595745 w 1690254"/>
                <a:gd name="connsiteY17" fmla="*/ 39801 h 1605364"/>
                <a:gd name="connsiteX18" fmla="*/ 762000 w 1690254"/>
                <a:gd name="connsiteY18" fmla="*/ 25946 h 1605364"/>
                <a:gd name="connsiteX19" fmla="*/ 803563 w 1690254"/>
                <a:gd name="connsiteY19" fmla="*/ 12092 h 1605364"/>
                <a:gd name="connsiteX20" fmla="*/ 983672 w 1690254"/>
                <a:gd name="connsiteY20" fmla="*/ 25946 h 1605364"/>
                <a:gd name="connsiteX21" fmla="*/ 1025236 w 1690254"/>
                <a:gd name="connsiteY21" fmla="*/ 39801 h 1605364"/>
                <a:gd name="connsiteX22" fmla="*/ 1094509 w 1690254"/>
                <a:gd name="connsiteY22" fmla="*/ 53655 h 1605364"/>
                <a:gd name="connsiteX23" fmla="*/ 1136072 w 1690254"/>
                <a:gd name="connsiteY23" fmla="*/ 81364 h 1605364"/>
                <a:gd name="connsiteX24" fmla="*/ 1149927 w 1690254"/>
                <a:gd name="connsiteY24" fmla="*/ 122928 h 1605364"/>
                <a:gd name="connsiteX25" fmla="*/ 1177636 w 1690254"/>
                <a:gd name="connsiteY25" fmla="*/ 164492 h 1605364"/>
                <a:gd name="connsiteX26" fmla="*/ 1191491 w 1690254"/>
                <a:gd name="connsiteY26" fmla="*/ 330746 h 1605364"/>
                <a:gd name="connsiteX27" fmla="*/ 1205345 w 1690254"/>
                <a:gd name="connsiteY27" fmla="*/ 372310 h 1605364"/>
                <a:gd name="connsiteX28" fmla="*/ 1219200 w 1690254"/>
                <a:gd name="connsiteY28" fmla="*/ 427728 h 1605364"/>
                <a:gd name="connsiteX29" fmla="*/ 1233054 w 1690254"/>
                <a:gd name="connsiteY29" fmla="*/ 469292 h 1605364"/>
                <a:gd name="connsiteX30" fmla="*/ 1260763 w 1690254"/>
                <a:gd name="connsiteY30" fmla="*/ 580128 h 1605364"/>
                <a:gd name="connsiteX31" fmla="*/ 1288472 w 1690254"/>
                <a:gd name="connsiteY31" fmla="*/ 663255 h 1605364"/>
                <a:gd name="connsiteX32" fmla="*/ 1302327 w 1690254"/>
                <a:gd name="connsiteY32" fmla="*/ 704819 h 1605364"/>
                <a:gd name="connsiteX33" fmla="*/ 1316181 w 1690254"/>
                <a:gd name="connsiteY33" fmla="*/ 760237 h 1605364"/>
                <a:gd name="connsiteX34" fmla="*/ 1330036 w 1690254"/>
                <a:gd name="connsiteY34" fmla="*/ 801801 h 1605364"/>
                <a:gd name="connsiteX35" fmla="*/ 1357745 w 1690254"/>
                <a:gd name="connsiteY35" fmla="*/ 926492 h 1605364"/>
                <a:gd name="connsiteX36" fmla="*/ 1371600 w 1690254"/>
                <a:gd name="connsiteY36" fmla="*/ 968055 h 1605364"/>
                <a:gd name="connsiteX37" fmla="*/ 1454727 w 1690254"/>
                <a:gd name="connsiteY37" fmla="*/ 1078892 h 1605364"/>
                <a:gd name="connsiteX38" fmla="*/ 1482436 w 1690254"/>
                <a:gd name="connsiteY38" fmla="*/ 1162019 h 1605364"/>
                <a:gd name="connsiteX39" fmla="*/ 1537854 w 1690254"/>
                <a:gd name="connsiteY39" fmla="*/ 1231292 h 1605364"/>
                <a:gd name="connsiteX40" fmla="*/ 1565563 w 1690254"/>
                <a:gd name="connsiteY40" fmla="*/ 1272855 h 1605364"/>
                <a:gd name="connsiteX41" fmla="*/ 1607127 w 1690254"/>
                <a:gd name="connsiteY41" fmla="*/ 1314419 h 1605364"/>
                <a:gd name="connsiteX42" fmla="*/ 1690254 w 1690254"/>
                <a:gd name="connsiteY42" fmla="*/ 1369837 h 1605364"/>
                <a:gd name="connsiteX43" fmla="*/ 1676400 w 1690254"/>
                <a:gd name="connsiteY43" fmla="*/ 1411401 h 1605364"/>
                <a:gd name="connsiteX44" fmla="*/ 1620981 w 1690254"/>
                <a:gd name="connsiteY44" fmla="*/ 1425255 h 1605364"/>
                <a:gd name="connsiteX45" fmla="*/ 1496291 w 1690254"/>
                <a:gd name="connsiteY45" fmla="*/ 1466819 h 1605364"/>
                <a:gd name="connsiteX46" fmla="*/ 1413163 w 1690254"/>
                <a:gd name="connsiteY46" fmla="*/ 1494528 h 1605364"/>
                <a:gd name="connsiteX47" fmla="*/ 1371600 w 1690254"/>
                <a:gd name="connsiteY47" fmla="*/ 1508382 h 1605364"/>
                <a:gd name="connsiteX48" fmla="*/ 1343891 w 1690254"/>
                <a:gd name="connsiteY48" fmla="*/ 1536092 h 1605364"/>
                <a:gd name="connsiteX49" fmla="*/ 1233054 w 1690254"/>
                <a:gd name="connsiteY49" fmla="*/ 1563801 h 1605364"/>
                <a:gd name="connsiteX50" fmla="*/ 1191491 w 1690254"/>
                <a:gd name="connsiteY50" fmla="*/ 1577655 h 1605364"/>
                <a:gd name="connsiteX51" fmla="*/ 983672 w 1690254"/>
                <a:gd name="connsiteY51" fmla="*/ 1605364 h 1605364"/>
                <a:gd name="connsiteX52" fmla="*/ 695987 w 1690254"/>
                <a:gd name="connsiteY52" fmla="*/ 1605364 h 1605364"/>
                <a:gd name="connsiteX53" fmla="*/ 429491 w 1690254"/>
                <a:gd name="connsiteY53" fmla="*/ 1591510 h 1605364"/>
                <a:gd name="connsiteX54" fmla="*/ 304800 w 1690254"/>
                <a:gd name="connsiteY54" fmla="*/ 1549946 h 1605364"/>
                <a:gd name="connsiteX55" fmla="*/ 263236 w 1690254"/>
                <a:gd name="connsiteY55" fmla="*/ 1536092 h 1605364"/>
                <a:gd name="connsiteX56" fmla="*/ 193963 w 1690254"/>
                <a:gd name="connsiteY56" fmla="*/ 1494528 h 1605364"/>
                <a:gd name="connsiteX57" fmla="*/ 152400 w 1690254"/>
                <a:gd name="connsiteY57" fmla="*/ 1466819 h 1605364"/>
                <a:gd name="connsiteX58" fmla="*/ 69272 w 1690254"/>
                <a:gd name="connsiteY58" fmla="*/ 1439110 h 1605364"/>
                <a:gd name="connsiteX59" fmla="*/ 27709 w 1690254"/>
                <a:gd name="connsiteY59" fmla="*/ 1411401 h 1605364"/>
                <a:gd name="connsiteX60" fmla="*/ 13854 w 1690254"/>
                <a:gd name="connsiteY60" fmla="*/ 1369837 h 1605364"/>
                <a:gd name="connsiteX61" fmla="*/ 0 w 1690254"/>
                <a:gd name="connsiteY61" fmla="*/ 1355982 h 1605364"/>
                <a:gd name="connsiteX0" fmla="*/ 0 w 1690254"/>
                <a:gd name="connsiteY0" fmla="*/ 1355982 h 1667749"/>
                <a:gd name="connsiteX1" fmla="*/ 83127 w 1690254"/>
                <a:gd name="connsiteY1" fmla="*/ 1300564 h 1667749"/>
                <a:gd name="connsiteX2" fmla="*/ 124691 w 1690254"/>
                <a:gd name="connsiteY2" fmla="*/ 1272855 h 1667749"/>
                <a:gd name="connsiteX3" fmla="*/ 180109 w 1690254"/>
                <a:gd name="connsiteY3" fmla="*/ 1217437 h 1667749"/>
                <a:gd name="connsiteX4" fmla="*/ 235527 w 1690254"/>
                <a:gd name="connsiteY4" fmla="*/ 1134310 h 1667749"/>
                <a:gd name="connsiteX5" fmla="*/ 304800 w 1690254"/>
                <a:gd name="connsiteY5" fmla="*/ 1023473 h 1667749"/>
                <a:gd name="connsiteX6" fmla="*/ 346363 w 1690254"/>
                <a:gd name="connsiteY6" fmla="*/ 940346 h 1667749"/>
                <a:gd name="connsiteX7" fmla="*/ 374072 w 1690254"/>
                <a:gd name="connsiteY7" fmla="*/ 857219 h 1667749"/>
                <a:gd name="connsiteX8" fmla="*/ 401781 w 1690254"/>
                <a:gd name="connsiteY8" fmla="*/ 815655 h 1667749"/>
                <a:gd name="connsiteX9" fmla="*/ 457200 w 1690254"/>
                <a:gd name="connsiteY9" fmla="*/ 690964 h 1667749"/>
                <a:gd name="connsiteX10" fmla="*/ 484909 w 1690254"/>
                <a:gd name="connsiteY10" fmla="*/ 580128 h 1667749"/>
                <a:gd name="connsiteX11" fmla="*/ 498763 w 1690254"/>
                <a:gd name="connsiteY11" fmla="*/ 524710 h 1667749"/>
                <a:gd name="connsiteX12" fmla="*/ 512618 w 1690254"/>
                <a:gd name="connsiteY12" fmla="*/ 413873 h 1667749"/>
                <a:gd name="connsiteX13" fmla="*/ 526472 w 1690254"/>
                <a:gd name="connsiteY13" fmla="*/ 372310 h 1667749"/>
                <a:gd name="connsiteX14" fmla="*/ 540327 w 1690254"/>
                <a:gd name="connsiteY14" fmla="*/ 303037 h 1667749"/>
                <a:gd name="connsiteX15" fmla="*/ 554181 w 1690254"/>
                <a:gd name="connsiteY15" fmla="*/ 247619 h 1667749"/>
                <a:gd name="connsiteX16" fmla="*/ 581891 w 1690254"/>
                <a:gd name="connsiteY16" fmla="*/ 95219 h 1667749"/>
                <a:gd name="connsiteX17" fmla="*/ 595745 w 1690254"/>
                <a:gd name="connsiteY17" fmla="*/ 39801 h 1667749"/>
                <a:gd name="connsiteX18" fmla="*/ 762000 w 1690254"/>
                <a:gd name="connsiteY18" fmla="*/ 25946 h 1667749"/>
                <a:gd name="connsiteX19" fmla="*/ 803563 w 1690254"/>
                <a:gd name="connsiteY19" fmla="*/ 12092 h 1667749"/>
                <a:gd name="connsiteX20" fmla="*/ 983672 w 1690254"/>
                <a:gd name="connsiteY20" fmla="*/ 25946 h 1667749"/>
                <a:gd name="connsiteX21" fmla="*/ 1025236 w 1690254"/>
                <a:gd name="connsiteY21" fmla="*/ 39801 h 1667749"/>
                <a:gd name="connsiteX22" fmla="*/ 1094509 w 1690254"/>
                <a:gd name="connsiteY22" fmla="*/ 53655 h 1667749"/>
                <a:gd name="connsiteX23" fmla="*/ 1136072 w 1690254"/>
                <a:gd name="connsiteY23" fmla="*/ 81364 h 1667749"/>
                <a:gd name="connsiteX24" fmla="*/ 1149927 w 1690254"/>
                <a:gd name="connsiteY24" fmla="*/ 122928 h 1667749"/>
                <a:gd name="connsiteX25" fmla="*/ 1177636 w 1690254"/>
                <a:gd name="connsiteY25" fmla="*/ 164492 h 1667749"/>
                <a:gd name="connsiteX26" fmla="*/ 1191491 w 1690254"/>
                <a:gd name="connsiteY26" fmla="*/ 330746 h 1667749"/>
                <a:gd name="connsiteX27" fmla="*/ 1205345 w 1690254"/>
                <a:gd name="connsiteY27" fmla="*/ 372310 h 1667749"/>
                <a:gd name="connsiteX28" fmla="*/ 1219200 w 1690254"/>
                <a:gd name="connsiteY28" fmla="*/ 427728 h 1667749"/>
                <a:gd name="connsiteX29" fmla="*/ 1233054 w 1690254"/>
                <a:gd name="connsiteY29" fmla="*/ 469292 h 1667749"/>
                <a:gd name="connsiteX30" fmla="*/ 1260763 w 1690254"/>
                <a:gd name="connsiteY30" fmla="*/ 580128 h 1667749"/>
                <a:gd name="connsiteX31" fmla="*/ 1288472 w 1690254"/>
                <a:gd name="connsiteY31" fmla="*/ 663255 h 1667749"/>
                <a:gd name="connsiteX32" fmla="*/ 1302327 w 1690254"/>
                <a:gd name="connsiteY32" fmla="*/ 704819 h 1667749"/>
                <a:gd name="connsiteX33" fmla="*/ 1316181 w 1690254"/>
                <a:gd name="connsiteY33" fmla="*/ 760237 h 1667749"/>
                <a:gd name="connsiteX34" fmla="*/ 1330036 w 1690254"/>
                <a:gd name="connsiteY34" fmla="*/ 801801 h 1667749"/>
                <a:gd name="connsiteX35" fmla="*/ 1357745 w 1690254"/>
                <a:gd name="connsiteY35" fmla="*/ 926492 h 1667749"/>
                <a:gd name="connsiteX36" fmla="*/ 1371600 w 1690254"/>
                <a:gd name="connsiteY36" fmla="*/ 968055 h 1667749"/>
                <a:gd name="connsiteX37" fmla="*/ 1454727 w 1690254"/>
                <a:gd name="connsiteY37" fmla="*/ 1078892 h 1667749"/>
                <a:gd name="connsiteX38" fmla="*/ 1482436 w 1690254"/>
                <a:gd name="connsiteY38" fmla="*/ 1162019 h 1667749"/>
                <a:gd name="connsiteX39" fmla="*/ 1537854 w 1690254"/>
                <a:gd name="connsiteY39" fmla="*/ 1231292 h 1667749"/>
                <a:gd name="connsiteX40" fmla="*/ 1565563 w 1690254"/>
                <a:gd name="connsiteY40" fmla="*/ 1272855 h 1667749"/>
                <a:gd name="connsiteX41" fmla="*/ 1607127 w 1690254"/>
                <a:gd name="connsiteY41" fmla="*/ 1314419 h 1667749"/>
                <a:gd name="connsiteX42" fmla="*/ 1690254 w 1690254"/>
                <a:gd name="connsiteY42" fmla="*/ 1369837 h 1667749"/>
                <a:gd name="connsiteX43" fmla="*/ 1676400 w 1690254"/>
                <a:gd name="connsiteY43" fmla="*/ 1411401 h 1667749"/>
                <a:gd name="connsiteX44" fmla="*/ 1620981 w 1690254"/>
                <a:gd name="connsiteY44" fmla="*/ 1425255 h 1667749"/>
                <a:gd name="connsiteX45" fmla="*/ 1496291 w 1690254"/>
                <a:gd name="connsiteY45" fmla="*/ 1466819 h 1667749"/>
                <a:gd name="connsiteX46" fmla="*/ 1413163 w 1690254"/>
                <a:gd name="connsiteY46" fmla="*/ 1494528 h 1667749"/>
                <a:gd name="connsiteX47" fmla="*/ 1371600 w 1690254"/>
                <a:gd name="connsiteY47" fmla="*/ 1508382 h 1667749"/>
                <a:gd name="connsiteX48" fmla="*/ 1343891 w 1690254"/>
                <a:gd name="connsiteY48" fmla="*/ 1536092 h 1667749"/>
                <a:gd name="connsiteX49" fmla="*/ 1233054 w 1690254"/>
                <a:gd name="connsiteY49" fmla="*/ 1563801 h 1667749"/>
                <a:gd name="connsiteX50" fmla="*/ 1191491 w 1690254"/>
                <a:gd name="connsiteY50" fmla="*/ 1577655 h 1667749"/>
                <a:gd name="connsiteX51" fmla="*/ 983672 w 1690254"/>
                <a:gd name="connsiteY51" fmla="*/ 1605364 h 1667749"/>
                <a:gd name="connsiteX52" fmla="*/ 695987 w 1690254"/>
                <a:gd name="connsiteY52" fmla="*/ 1605364 h 1667749"/>
                <a:gd name="connsiteX53" fmla="*/ 429491 w 1690254"/>
                <a:gd name="connsiteY53" fmla="*/ 1591510 h 1667749"/>
                <a:gd name="connsiteX54" fmla="*/ 304800 w 1690254"/>
                <a:gd name="connsiteY54" fmla="*/ 1549946 h 1667749"/>
                <a:gd name="connsiteX55" fmla="*/ 263236 w 1690254"/>
                <a:gd name="connsiteY55" fmla="*/ 1536092 h 1667749"/>
                <a:gd name="connsiteX56" fmla="*/ 193963 w 1690254"/>
                <a:gd name="connsiteY56" fmla="*/ 1494528 h 1667749"/>
                <a:gd name="connsiteX57" fmla="*/ 152400 w 1690254"/>
                <a:gd name="connsiteY57" fmla="*/ 1466819 h 1667749"/>
                <a:gd name="connsiteX58" fmla="*/ 69272 w 1690254"/>
                <a:gd name="connsiteY58" fmla="*/ 1439110 h 1667749"/>
                <a:gd name="connsiteX59" fmla="*/ 27709 w 1690254"/>
                <a:gd name="connsiteY59" fmla="*/ 1411401 h 1667749"/>
                <a:gd name="connsiteX60" fmla="*/ 13854 w 1690254"/>
                <a:gd name="connsiteY60" fmla="*/ 1369837 h 1667749"/>
                <a:gd name="connsiteX61" fmla="*/ 0 w 1690254"/>
                <a:gd name="connsiteY61" fmla="*/ 1355982 h 1667749"/>
                <a:gd name="connsiteX0" fmla="*/ 0 w 1690254"/>
                <a:gd name="connsiteY0" fmla="*/ 1355982 h 1667749"/>
                <a:gd name="connsiteX1" fmla="*/ 83127 w 1690254"/>
                <a:gd name="connsiteY1" fmla="*/ 1300564 h 1667749"/>
                <a:gd name="connsiteX2" fmla="*/ 124691 w 1690254"/>
                <a:gd name="connsiteY2" fmla="*/ 1272855 h 1667749"/>
                <a:gd name="connsiteX3" fmla="*/ 180109 w 1690254"/>
                <a:gd name="connsiteY3" fmla="*/ 1217437 h 1667749"/>
                <a:gd name="connsiteX4" fmla="*/ 235527 w 1690254"/>
                <a:gd name="connsiteY4" fmla="*/ 1134310 h 1667749"/>
                <a:gd name="connsiteX5" fmla="*/ 304800 w 1690254"/>
                <a:gd name="connsiteY5" fmla="*/ 1023473 h 1667749"/>
                <a:gd name="connsiteX6" fmla="*/ 346363 w 1690254"/>
                <a:gd name="connsiteY6" fmla="*/ 940346 h 1667749"/>
                <a:gd name="connsiteX7" fmla="*/ 374072 w 1690254"/>
                <a:gd name="connsiteY7" fmla="*/ 857219 h 1667749"/>
                <a:gd name="connsiteX8" fmla="*/ 401781 w 1690254"/>
                <a:gd name="connsiteY8" fmla="*/ 815655 h 1667749"/>
                <a:gd name="connsiteX9" fmla="*/ 457200 w 1690254"/>
                <a:gd name="connsiteY9" fmla="*/ 690964 h 1667749"/>
                <a:gd name="connsiteX10" fmla="*/ 484909 w 1690254"/>
                <a:gd name="connsiteY10" fmla="*/ 580128 h 1667749"/>
                <a:gd name="connsiteX11" fmla="*/ 498763 w 1690254"/>
                <a:gd name="connsiteY11" fmla="*/ 524710 h 1667749"/>
                <a:gd name="connsiteX12" fmla="*/ 512618 w 1690254"/>
                <a:gd name="connsiteY12" fmla="*/ 413873 h 1667749"/>
                <a:gd name="connsiteX13" fmla="*/ 526472 w 1690254"/>
                <a:gd name="connsiteY13" fmla="*/ 372310 h 1667749"/>
                <a:gd name="connsiteX14" fmla="*/ 540327 w 1690254"/>
                <a:gd name="connsiteY14" fmla="*/ 303037 h 1667749"/>
                <a:gd name="connsiteX15" fmla="*/ 554181 w 1690254"/>
                <a:gd name="connsiteY15" fmla="*/ 247619 h 1667749"/>
                <a:gd name="connsiteX16" fmla="*/ 581891 w 1690254"/>
                <a:gd name="connsiteY16" fmla="*/ 95219 h 1667749"/>
                <a:gd name="connsiteX17" fmla="*/ 595745 w 1690254"/>
                <a:gd name="connsiteY17" fmla="*/ 39801 h 1667749"/>
                <a:gd name="connsiteX18" fmla="*/ 762000 w 1690254"/>
                <a:gd name="connsiteY18" fmla="*/ 25946 h 1667749"/>
                <a:gd name="connsiteX19" fmla="*/ 803563 w 1690254"/>
                <a:gd name="connsiteY19" fmla="*/ 12092 h 1667749"/>
                <a:gd name="connsiteX20" fmla="*/ 983672 w 1690254"/>
                <a:gd name="connsiteY20" fmla="*/ 25946 h 1667749"/>
                <a:gd name="connsiteX21" fmla="*/ 1025236 w 1690254"/>
                <a:gd name="connsiteY21" fmla="*/ 39801 h 1667749"/>
                <a:gd name="connsiteX22" fmla="*/ 1094509 w 1690254"/>
                <a:gd name="connsiteY22" fmla="*/ 53655 h 1667749"/>
                <a:gd name="connsiteX23" fmla="*/ 1136072 w 1690254"/>
                <a:gd name="connsiteY23" fmla="*/ 81364 h 1667749"/>
                <a:gd name="connsiteX24" fmla="*/ 1149927 w 1690254"/>
                <a:gd name="connsiteY24" fmla="*/ 122928 h 1667749"/>
                <a:gd name="connsiteX25" fmla="*/ 1177636 w 1690254"/>
                <a:gd name="connsiteY25" fmla="*/ 164492 h 1667749"/>
                <a:gd name="connsiteX26" fmla="*/ 1191491 w 1690254"/>
                <a:gd name="connsiteY26" fmla="*/ 330746 h 1667749"/>
                <a:gd name="connsiteX27" fmla="*/ 1205345 w 1690254"/>
                <a:gd name="connsiteY27" fmla="*/ 372310 h 1667749"/>
                <a:gd name="connsiteX28" fmla="*/ 1219200 w 1690254"/>
                <a:gd name="connsiteY28" fmla="*/ 427728 h 1667749"/>
                <a:gd name="connsiteX29" fmla="*/ 1233054 w 1690254"/>
                <a:gd name="connsiteY29" fmla="*/ 469292 h 1667749"/>
                <a:gd name="connsiteX30" fmla="*/ 1260763 w 1690254"/>
                <a:gd name="connsiteY30" fmla="*/ 580128 h 1667749"/>
                <a:gd name="connsiteX31" fmla="*/ 1288472 w 1690254"/>
                <a:gd name="connsiteY31" fmla="*/ 663255 h 1667749"/>
                <a:gd name="connsiteX32" fmla="*/ 1302327 w 1690254"/>
                <a:gd name="connsiteY32" fmla="*/ 704819 h 1667749"/>
                <a:gd name="connsiteX33" fmla="*/ 1316181 w 1690254"/>
                <a:gd name="connsiteY33" fmla="*/ 760237 h 1667749"/>
                <a:gd name="connsiteX34" fmla="*/ 1330036 w 1690254"/>
                <a:gd name="connsiteY34" fmla="*/ 801801 h 1667749"/>
                <a:gd name="connsiteX35" fmla="*/ 1357745 w 1690254"/>
                <a:gd name="connsiteY35" fmla="*/ 926492 h 1667749"/>
                <a:gd name="connsiteX36" fmla="*/ 1371600 w 1690254"/>
                <a:gd name="connsiteY36" fmla="*/ 968055 h 1667749"/>
                <a:gd name="connsiteX37" fmla="*/ 1454727 w 1690254"/>
                <a:gd name="connsiteY37" fmla="*/ 1078892 h 1667749"/>
                <a:gd name="connsiteX38" fmla="*/ 1482436 w 1690254"/>
                <a:gd name="connsiteY38" fmla="*/ 1162019 h 1667749"/>
                <a:gd name="connsiteX39" fmla="*/ 1537854 w 1690254"/>
                <a:gd name="connsiteY39" fmla="*/ 1231292 h 1667749"/>
                <a:gd name="connsiteX40" fmla="*/ 1565563 w 1690254"/>
                <a:gd name="connsiteY40" fmla="*/ 1272855 h 1667749"/>
                <a:gd name="connsiteX41" fmla="*/ 1607127 w 1690254"/>
                <a:gd name="connsiteY41" fmla="*/ 1314419 h 1667749"/>
                <a:gd name="connsiteX42" fmla="*/ 1690254 w 1690254"/>
                <a:gd name="connsiteY42" fmla="*/ 1369837 h 1667749"/>
                <a:gd name="connsiteX43" fmla="*/ 1676400 w 1690254"/>
                <a:gd name="connsiteY43" fmla="*/ 1411401 h 1667749"/>
                <a:gd name="connsiteX44" fmla="*/ 1620981 w 1690254"/>
                <a:gd name="connsiteY44" fmla="*/ 1425255 h 1667749"/>
                <a:gd name="connsiteX45" fmla="*/ 1496291 w 1690254"/>
                <a:gd name="connsiteY45" fmla="*/ 1466819 h 1667749"/>
                <a:gd name="connsiteX46" fmla="*/ 1413163 w 1690254"/>
                <a:gd name="connsiteY46" fmla="*/ 1494528 h 1667749"/>
                <a:gd name="connsiteX47" fmla="*/ 1371600 w 1690254"/>
                <a:gd name="connsiteY47" fmla="*/ 1508382 h 1667749"/>
                <a:gd name="connsiteX48" fmla="*/ 1343891 w 1690254"/>
                <a:gd name="connsiteY48" fmla="*/ 1536092 h 1667749"/>
                <a:gd name="connsiteX49" fmla="*/ 1233054 w 1690254"/>
                <a:gd name="connsiteY49" fmla="*/ 1563801 h 1667749"/>
                <a:gd name="connsiteX50" fmla="*/ 1191491 w 1690254"/>
                <a:gd name="connsiteY50" fmla="*/ 1577655 h 1667749"/>
                <a:gd name="connsiteX51" fmla="*/ 983672 w 1690254"/>
                <a:gd name="connsiteY51" fmla="*/ 1605364 h 1667749"/>
                <a:gd name="connsiteX52" fmla="*/ 894840 w 1690254"/>
                <a:gd name="connsiteY52" fmla="*/ 1605364 h 1667749"/>
                <a:gd name="connsiteX53" fmla="*/ 695987 w 1690254"/>
                <a:gd name="connsiteY53" fmla="*/ 1605364 h 1667749"/>
                <a:gd name="connsiteX54" fmla="*/ 429491 w 1690254"/>
                <a:gd name="connsiteY54" fmla="*/ 1591510 h 1667749"/>
                <a:gd name="connsiteX55" fmla="*/ 304800 w 1690254"/>
                <a:gd name="connsiteY55" fmla="*/ 1549946 h 1667749"/>
                <a:gd name="connsiteX56" fmla="*/ 263236 w 1690254"/>
                <a:gd name="connsiteY56" fmla="*/ 1536092 h 1667749"/>
                <a:gd name="connsiteX57" fmla="*/ 193963 w 1690254"/>
                <a:gd name="connsiteY57" fmla="*/ 1494528 h 1667749"/>
                <a:gd name="connsiteX58" fmla="*/ 152400 w 1690254"/>
                <a:gd name="connsiteY58" fmla="*/ 1466819 h 1667749"/>
                <a:gd name="connsiteX59" fmla="*/ 69272 w 1690254"/>
                <a:gd name="connsiteY59" fmla="*/ 1439110 h 1667749"/>
                <a:gd name="connsiteX60" fmla="*/ 27709 w 1690254"/>
                <a:gd name="connsiteY60" fmla="*/ 1411401 h 1667749"/>
                <a:gd name="connsiteX61" fmla="*/ 13854 w 1690254"/>
                <a:gd name="connsiteY61" fmla="*/ 1369837 h 1667749"/>
                <a:gd name="connsiteX62" fmla="*/ 0 w 1690254"/>
                <a:gd name="connsiteY62" fmla="*/ 1355982 h 1667749"/>
                <a:gd name="connsiteX0" fmla="*/ 0 w 1690254"/>
                <a:gd name="connsiteY0" fmla="*/ 1355982 h 1689001"/>
                <a:gd name="connsiteX1" fmla="*/ 83127 w 1690254"/>
                <a:gd name="connsiteY1" fmla="*/ 1300564 h 1689001"/>
                <a:gd name="connsiteX2" fmla="*/ 124691 w 1690254"/>
                <a:gd name="connsiteY2" fmla="*/ 1272855 h 1689001"/>
                <a:gd name="connsiteX3" fmla="*/ 180109 w 1690254"/>
                <a:gd name="connsiteY3" fmla="*/ 1217437 h 1689001"/>
                <a:gd name="connsiteX4" fmla="*/ 235527 w 1690254"/>
                <a:gd name="connsiteY4" fmla="*/ 1134310 h 1689001"/>
                <a:gd name="connsiteX5" fmla="*/ 304800 w 1690254"/>
                <a:gd name="connsiteY5" fmla="*/ 1023473 h 1689001"/>
                <a:gd name="connsiteX6" fmla="*/ 346363 w 1690254"/>
                <a:gd name="connsiteY6" fmla="*/ 940346 h 1689001"/>
                <a:gd name="connsiteX7" fmla="*/ 374072 w 1690254"/>
                <a:gd name="connsiteY7" fmla="*/ 857219 h 1689001"/>
                <a:gd name="connsiteX8" fmla="*/ 401781 w 1690254"/>
                <a:gd name="connsiteY8" fmla="*/ 815655 h 1689001"/>
                <a:gd name="connsiteX9" fmla="*/ 457200 w 1690254"/>
                <a:gd name="connsiteY9" fmla="*/ 690964 h 1689001"/>
                <a:gd name="connsiteX10" fmla="*/ 484909 w 1690254"/>
                <a:gd name="connsiteY10" fmla="*/ 580128 h 1689001"/>
                <a:gd name="connsiteX11" fmla="*/ 498763 w 1690254"/>
                <a:gd name="connsiteY11" fmla="*/ 524710 h 1689001"/>
                <a:gd name="connsiteX12" fmla="*/ 512618 w 1690254"/>
                <a:gd name="connsiteY12" fmla="*/ 413873 h 1689001"/>
                <a:gd name="connsiteX13" fmla="*/ 526472 w 1690254"/>
                <a:gd name="connsiteY13" fmla="*/ 372310 h 1689001"/>
                <a:gd name="connsiteX14" fmla="*/ 540327 w 1690254"/>
                <a:gd name="connsiteY14" fmla="*/ 303037 h 1689001"/>
                <a:gd name="connsiteX15" fmla="*/ 554181 w 1690254"/>
                <a:gd name="connsiteY15" fmla="*/ 247619 h 1689001"/>
                <a:gd name="connsiteX16" fmla="*/ 581891 w 1690254"/>
                <a:gd name="connsiteY16" fmla="*/ 95219 h 1689001"/>
                <a:gd name="connsiteX17" fmla="*/ 595745 w 1690254"/>
                <a:gd name="connsiteY17" fmla="*/ 39801 h 1689001"/>
                <a:gd name="connsiteX18" fmla="*/ 762000 w 1690254"/>
                <a:gd name="connsiteY18" fmla="*/ 25946 h 1689001"/>
                <a:gd name="connsiteX19" fmla="*/ 803563 w 1690254"/>
                <a:gd name="connsiteY19" fmla="*/ 12092 h 1689001"/>
                <a:gd name="connsiteX20" fmla="*/ 983672 w 1690254"/>
                <a:gd name="connsiteY20" fmla="*/ 25946 h 1689001"/>
                <a:gd name="connsiteX21" fmla="*/ 1025236 w 1690254"/>
                <a:gd name="connsiteY21" fmla="*/ 39801 h 1689001"/>
                <a:gd name="connsiteX22" fmla="*/ 1094509 w 1690254"/>
                <a:gd name="connsiteY22" fmla="*/ 53655 h 1689001"/>
                <a:gd name="connsiteX23" fmla="*/ 1136072 w 1690254"/>
                <a:gd name="connsiteY23" fmla="*/ 81364 h 1689001"/>
                <a:gd name="connsiteX24" fmla="*/ 1149927 w 1690254"/>
                <a:gd name="connsiteY24" fmla="*/ 122928 h 1689001"/>
                <a:gd name="connsiteX25" fmla="*/ 1177636 w 1690254"/>
                <a:gd name="connsiteY25" fmla="*/ 164492 h 1689001"/>
                <a:gd name="connsiteX26" fmla="*/ 1191491 w 1690254"/>
                <a:gd name="connsiteY26" fmla="*/ 330746 h 1689001"/>
                <a:gd name="connsiteX27" fmla="*/ 1205345 w 1690254"/>
                <a:gd name="connsiteY27" fmla="*/ 372310 h 1689001"/>
                <a:gd name="connsiteX28" fmla="*/ 1219200 w 1690254"/>
                <a:gd name="connsiteY28" fmla="*/ 427728 h 1689001"/>
                <a:gd name="connsiteX29" fmla="*/ 1233054 w 1690254"/>
                <a:gd name="connsiteY29" fmla="*/ 469292 h 1689001"/>
                <a:gd name="connsiteX30" fmla="*/ 1260763 w 1690254"/>
                <a:gd name="connsiteY30" fmla="*/ 580128 h 1689001"/>
                <a:gd name="connsiteX31" fmla="*/ 1288472 w 1690254"/>
                <a:gd name="connsiteY31" fmla="*/ 663255 h 1689001"/>
                <a:gd name="connsiteX32" fmla="*/ 1302327 w 1690254"/>
                <a:gd name="connsiteY32" fmla="*/ 704819 h 1689001"/>
                <a:gd name="connsiteX33" fmla="*/ 1316181 w 1690254"/>
                <a:gd name="connsiteY33" fmla="*/ 760237 h 1689001"/>
                <a:gd name="connsiteX34" fmla="*/ 1330036 w 1690254"/>
                <a:gd name="connsiteY34" fmla="*/ 801801 h 1689001"/>
                <a:gd name="connsiteX35" fmla="*/ 1357745 w 1690254"/>
                <a:gd name="connsiteY35" fmla="*/ 926492 h 1689001"/>
                <a:gd name="connsiteX36" fmla="*/ 1371600 w 1690254"/>
                <a:gd name="connsiteY36" fmla="*/ 968055 h 1689001"/>
                <a:gd name="connsiteX37" fmla="*/ 1454727 w 1690254"/>
                <a:gd name="connsiteY37" fmla="*/ 1078892 h 1689001"/>
                <a:gd name="connsiteX38" fmla="*/ 1482436 w 1690254"/>
                <a:gd name="connsiteY38" fmla="*/ 1162019 h 1689001"/>
                <a:gd name="connsiteX39" fmla="*/ 1537854 w 1690254"/>
                <a:gd name="connsiteY39" fmla="*/ 1231292 h 1689001"/>
                <a:gd name="connsiteX40" fmla="*/ 1565563 w 1690254"/>
                <a:gd name="connsiteY40" fmla="*/ 1272855 h 1689001"/>
                <a:gd name="connsiteX41" fmla="*/ 1607127 w 1690254"/>
                <a:gd name="connsiteY41" fmla="*/ 1314419 h 1689001"/>
                <a:gd name="connsiteX42" fmla="*/ 1690254 w 1690254"/>
                <a:gd name="connsiteY42" fmla="*/ 1369837 h 1689001"/>
                <a:gd name="connsiteX43" fmla="*/ 1676400 w 1690254"/>
                <a:gd name="connsiteY43" fmla="*/ 1411401 h 1689001"/>
                <a:gd name="connsiteX44" fmla="*/ 1620981 w 1690254"/>
                <a:gd name="connsiteY44" fmla="*/ 1425255 h 1689001"/>
                <a:gd name="connsiteX45" fmla="*/ 1496291 w 1690254"/>
                <a:gd name="connsiteY45" fmla="*/ 1466819 h 1689001"/>
                <a:gd name="connsiteX46" fmla="*/ 1413163 w 1690254"/>
                <a:gd name="connsiteY46" fmla="*/ 1494528 h 1689001"/>
                <a:gd name="connsiteX47" fmla="*/ 1371600 w 1690254"/>
                <a:gd name="connsiteY47" fmla="*/ 1508382 h 1689001"/>
                <a:gd name="connsiteX48" fmla="*/ 1343891 w 1690254"/>
                <a:gd name="connsiteY48" fmla="*/ 1536092 h 1689001"/>
                <a:gd name="connsiteX49" fmla="*/ 1233054 w 1690254"/>
                <a:gd name="connsiteY49" fmla="*/ 1563801 h 1689001"/>
                <a:gd name="connsiteX50" fmla="*/ 1191491 w 1690254"/>
                <a:gd name="connsiteY50" fmla="*/ 1577655 h 1689001"/>
                <a:gd name="connsiteX51" fmla="*/ 983672 w 1690254"/>
                <a:gd name="connsiteY51" fmla="*/ 1605364 h 1689001"/>
                <a:gd name="connsiteX52" fmla="*/ 894840 w 1690254"/>
                <a:gd name="connsiteY52" fmla="*/ 1605364 h 1689001"/>
                <a:gd name="connsiteX53" fmla="*/ 695987 w 1690254"/>
                <a:gd name="connsiteY53" fmla="*/ 1605364 h 1689001"/>
                <a:gd name="connsiteX54" fmla="*/ 429491 w 1690254"/>
                <a:gd name="connsiteY54" fmla="*/ 1591510 h 1689001"/>
                <a:gd name="connsiteX55" fmla="*/ 304800 w 1690254"/>
                <a:gd name="connsiteY55" fmla="*/ 1549946 h 1689001"/>
                <a:gd name="connsiteX56" fmla="*/ 263236 w 1690254"/>
                <a:gd name="connsiteY56" fmla="*/ 1536092 h 1689001"/>
                <a:gd name="connsiteX57" fmla="*/ 193963 w 1690254"/>
                <a:gd name="connsiteY57" fmla="*/ 1494528 h 1689001"/>
                <a:gd name="connsiteX58" fmla="*/ 152400 w 1690254"/>
                <a:gd name="connsiteY58" fmla="*/ 1466819 h 1689001"/>
                <a:gd name="connsiteX59" fmla="*/ 69272 w 1690254"/>
                <a:gd name="connsiteY59" fmla="*/ 1439110 h 1689001"/>
                <a:gd name="connsiteX60" fmla="*/ 27709 w 1690254"/>
                <a:gd name="connsiteY60" fmla="*/ 1411401 h 1689001"/>
                <a:gd name="connsiteX61" fmla="*/ 13854 w 1690254"/>
                <a:gd name="connsiteY61" fmla="*/ 1369837 h 1689001"/>
                <a:gd name="connsiteX62" fmla="*/ 0 w 1690254"/>
                <a:gd name="connsiteY62" fmla="*/ 1355982 h 1689001"/>
                <a:gd name="connsiteX0" fmla="*/ 0 w 1690254"/>
                <a:gd name="connsiteY0" fmla="*/ 1355982 h 1689001"/>
                <a:gd name="connsiteX1" fmla="*/ 83127 w 1690254"/>
                <a:gd name="connsiteY1" fmla="*/ 1300564 h 1689001"/>
                <a:gd name="connsiteX2" fmla="*/ 124691 w 1690254"/>
                <a:gd name="connsiteY2" fmla="*/ 1272855 h 1689001"/>
                <a:gd name="connsiteX3" fmla="*/ 180109 w 1690254"/>
                <a:gd name="connsiteY3" fmla="*/ 1217437 h 1689001"/>
                <a:gd name="connsiteX4" fmla="*/ 235527 w 1690254"/>
                <a:gd name="connsiteY4" fmla="*/ 1134310 h 1689001"/>
                <a:gd name="connsiteX5" fmla="*/ 304800 w 1690254"/>
                <a:gd name="connsiteY5" fmla="*/ 1023473 h 1689001"/>
                <a:gd name="connsiteX6" fmla="*/ 346363 w 1690254"/>
                <a:gd name="connsiteY6" fmla="*/ 940346 h 1689001"/>
                <a:gd name="connsiteX7" fmla="*/ 374072 w 1690254"/>
                <a:gd name="connsiteY7" fmla="*/ 857219 h 1689001"/>
                <a:gd name="connsiteX8" fmla="*/ 401781 w 1690254"/>
                <a:gd name="connsiteY8" fmla="*/ 815655 h 1689001"/>
                <a:gd name="connsiteX9" fmla="*/ 457200 w 1690254"/>
                <a:gd name="connsiteY9" fmla="*/ 690964 h 1689001"/>
                <a:gd name="connsiteX10" fmla="*/ 484909 w 1690254"/>
                <a:gd name="connsiteY10" fmla="*/ 580128 h 1689001"/>
                <a:gd name="connsiteX11" fmla="*/ 498763 w 1690254"/>
                <a:gd name="connsiteY11" fmla="*/ 524710 h 1689001"/>
                <a:gd name="connsiteX12" fmla="*/ 512618 w 1690254"/>
                <a:gd name="connsiteY12" fmla="*/ 413873 h 1689001"/>
                <a:gd name="connsiteX13" fmla="*/ 526472 w 1690254"/>
                <a:gd name="connsiteY13" fmla="*/ 372310 h 1689001"/>
                <a:gd name="connsiteX14" fmla="*/ 540327 w 1690254"/>
                <a:gd name="connsiteY14" fmla="*/ 303037 h 1689001"/>
                <a:gd name="connsiteX15" fmla="*/ 554181 w 1690254"/>
                <a:gd name="connsiteY15" fmla="*/ 247619 h 1689001"/>
                <a:gd name="connsiteX16" fmla="*/ 581891 w 1690254"/>
                <a:gd name="connsiteY16" fmla="*/ 95219 h 1689001"/>
                <a:gd name="connsiteX17" fmla="*/ 595745 w 1690254"/>
                <a:gd name="connsiteY17" fmla="*/ 39801 h 1689001"/>
                <a:gd name="connsiteX18" fmla="*/ 762000 w 1690254"/>
                <a:gd name="connsiteY18" fmla="*/ 25946 h 1689001"/>
                <a:gd name="connsiteX19" fmla="*/ 803563 w 1690254"/>
                <a:gd name="connsiteY19" fmla="*/ 12092 h 1689001"/>
                <a:gd name="connsiteX20" fmla="*/ 983672 w 1690254"/>
                <a:gd name="connsiteY20" fmla="*/ 25946 h 1689001"/>
                <a:gd name="connsiteX21" fmla="*/ 1025236 w 1690254"/>
                <a:gd name="connsiteY21" fmla="*/ 39801 h 1689001"/>
                <a:gd name="connsiteX22" fmla="*/ 1094509 w 1690254"/>
                <a:gd name="connsiteY22" fmla="*/ 53655 h 1689001"/>
                <a:gd name="connsiteX23" fmla="*/ 1136072 w 1690254"/>
                <a:gd name="connsiteY23" fmla="*/ 81364 h 1689001"/>
                <a:gd name="connsiteX24" fmla="*/ 1149927 w 1690254"/>
                <a:gd name="connsiteY24" fmla="*/ 122928 h 1689001"/>
                <a:gd name="connsiteX25" fmla="*/ 1177636 w 1690254"/>
                <a:gd name="connsiteY25" fmla="*/ 164492 h 1689001"/>
                <a:gd name="connsiteX26" fmla="*/ 1191491 w 1690254"/>
                <a:gd name="connsiteY26" fmla="*/ 330746 h 1689001"/>
                <a:gd name="connsiteX27" fmla="*/ 1205345 w 1690254"/>
                <a:gd name="connsiteY27" fmla="*/ 372310 h 1689001"/>
                <a:gd name="connsiteX28" fmla="*/ 1219200 w 1690254"/>
                <a:gd name="connsiteY28" fmla="*/ 427728 h 1689001"/>
                <a:gd name="connsiteX29" fmla="*/ 1233054 w 1690254"/>
                <a:gd name="connsiteY29" fmla="*/ 469292 h 1689001"/>
                <a:gd name="connsiteX30" fmla="*/ 1260763 w 1690254"/>
                <a:gd name="connsiteY30" fmla="*/ 580128 h 1689001"/>
                <a:gd name="connsiteX31" fmla="*/ 1288472 w 1690254"/>
                <a:gd name="connsiteY31" fmla="*/ 663255 h 1689001"/>
                <a:gd name="connsiteX32" fmla="*/ 1302327 w 1690254"/>
                <a:gd name="connsiteY32" fmla="*/ 704819 h 1689001"/>
                <a:gd name="connsiteX33" fmla="*/ 1316181 w 1690254"/>
                <a:gd name="connsiteY33" fmla="*/ 760237 h 1689001"/>
                <a:gd name="connsiteX34" fmla="*/ 1330036 w 1690254"/>
                <a:gd name="connsiteY34" fmla="*/ 801801 h 1689001"/>
                <a:gd name="connsiteX35" fmla="*/ 1357745 w 1690254"/>
                <a:gd name="connsiteY35" fmla="*/ 926492 h 1689001"/>
                <a:gd name="connsiteX36" fmla="*/ 1371600 w 1690254"/>
                <a:gd name="connsiteY36" fmla="*/ 968055 h 1689001"/>
                <a:gd name="connsiteX37" fmla="*/ 1454727 w 1690254"/>
                <a:gd name="connsiteY37" fmla="*/ 1078892 h 1689001"/>
                <a:gd name="connsiteX38" fmla="*/ 1482436 w 1690254"/>
                <a:gd name="connsiteY38" fmla="*/ 1162019 h 1689001"/>
                <a:gd name="connsiteX39" fmla="*/ 1537854 w 1690254"/>
                <a:gd name="connsiteY39" fmla="*/ 1231292 h 1689001"/>
                <a:gd name="connsiteX40" fmla="*/ 1565563 w 1690254"/>
                <a:gd name="connsiteY40" fmla="*/ 1272855 h 1689001"/>
                <a:gd name="connsiteX41" fmla="*/ 1607127 w 1690254"/>
                <a:gd name="connsiteY41" fmla="*/ 1314419 h 1689001"/>
                <a:gd name="connsiteX42" fmla="*/ 1690254 w 1690254"/>
                <a:gd name="connsiteY42" fmla="*/ 1369837 h 1689001"/>
                <a:gd name="connsiteX43" fmla="*/ 1676400 w 1690254"/>
                <a:gd name="connsiteY43" fmla="*/ 1411401 h 1689001"/>
                <a:gd name="connsiteX44" fmla="*/ 1620981 w 1690254"/>
                <a:gd name="connsiteY44" fmla="*/ 1425255 h 1689001"/>
                <a:gd name="connsiteX45" fmla="*/ 1496291 w 1690254"/>
                <a:gd name="connsiteY45" fmla="*/ 1466819 h 1689001"/>
                <a:gd name="connsiteX46" fmla="*/ 1413163 w 1690254"/>
                <a:gd name="connsiteY46" fmla="*/ 1494528 h 1689001"/>
                <a:gd name="connsiteX47" fmla="*/ 1371600 w 1690254"/>
                <a:gd name="connsiteY47" fmla="*/ 1508382 h 1689001"/>
                <a:gd name="connsiteX48" fmla="*/ 1343891 w 1690254"/>
                <a:gd name="connsiteY48" fmla="*/ 1536092 h 1689001"/>
                <a:gd name="connsiteX49" fmla="*/ 1233054 w 1690254"/>
                <a:gd name="connsiteY49" fmla="*/ 1563801 h 1689001"/>
                <a:gd name="connsiteX50" fmla="*/ 1191491 w 1690254"/>
                <a:gd name="connsiteY50" fmla="*/ 1577655 h 1689001"/>
                <a:gd name="connsiteX51" fmla="*/ 983672 w 1690254"/>
                <a:gd name="connsiteY51" fmla="*/ 1605364 h 1689001"/>
                <a:gd name="connsiteX52" fmla="*/ 894840 w 1690254"/>
                <a:gd name="connsiteY52" fmla="*/ 1605364 h 1689001"/>
                <a:gd name="connsiteX53" fmla="*/ 695987 w 1690254"/>
                <a:gd name="connsiteY53" fmla="*/ 1605364 h 1689001"/>
                <a:gd name="connsiteX54" fmla="*/ 429491 w 1690254"/>
                <a:gd name="connsiteY54" fmla="*/ 1591510 h 1689001"/>
                <a:gd name="connsiteX55" fmla="*/ 304800 w 1690254"/>
                <a:gd name="connsiteY55" fmla="*/ 1549946 h 1689001"/>
                <a:gd name="connsiteX56" fmla="*/ 263236 w 1690254"/>
                <a:gd name="connsiteY56" fmla="*/ 1536092 h 1689001"/>
                <a:gd name="connsiteX57" fmla="*/ 193963 w 1690254"/>
                <a:gd name="connsiteY57" fmla="*/ 1494528 h 1689001"/>
                <a:gd name="connsiteX58" fmla="*/ 152400 w 1690254"/>
                <a:gd name="connsiteY58" fmla="*/ 1466819 h 1689001"/>
                <a:gd name="connsiteX59" fmla="*/ 69272 w 1690254"/>
                <a:gd name="connsiteY59" fmla="*/ 1439110 h 1689001"/>
                <a:gd name="connsiteX60" fmla="*/ 27709 w 1690254"/>
                <a:gd name="connsiteY60" fmla="*/ 1411401 h 1689001"/>
                <a:gd name="connsiteX61" fmla="*/ 13854 w 1690254"/>
                <a:gd name="connsiteY61" fmla="*/ 1369837 h 1689001"/>
                <a:gd name="connsiteX62" fmla="*/ 0 w 1690254"/>
                <a:gd name="connsiteY62" fmla="*/ 1355982 h 1689001"/>
                <a:gd name="connsiteX0" fmla="*/ 0 w 1690254"/>
                <a:gd name="connsiteY0" fmla="*/ 1355982 h 1689001"/>
                <a:gd name="connsiteX1" fmla="*/ 83127 w 1690254"/>
                <a:gd name="connsiteY1" fmla="*/ 1300564 h 1689001"/>
                <a:gd name="connsiteX2" fmla="*/ 124691 w 1690254"/>
                <a:gd name="connsiteY2" fmla="*/ 1272855 h 1689001"/>
                <a:gd name="connsiteX3" fmla="*/ 180109 w 1690254"/>
                <a:gd name="connsiteY3" fmla="*/ 1217437 h 1689001"/>
                <a:gd name="connsiteX4" fmla="*/ 235527 w 1690254"/>
                <a:gd name="connsiteY4" fmla="*/ 1134310 h 1689001"/>
                <a:gd name="connsiteX5" fmla="*/ 304800 w 1690254"/>
                <a:gd name="connsiteY5" fmla="*/ 1023473 h 1689001"/>
                <a:gd name="connsiteX6" fmla="*/ 346363 w 1690254"/>
                <a:gd name="connsiteY6" fmla="*/ 940346 h 1689001"/>
                <a:gd name="connsiteX7" fmla="*/ 374072 w 1690254"/>
                <a:gd name="connsiteY7" fmla="*/ 857219 h 1689001"/>
                <a:gd name="connsiteX8" fmla="*/ 401781 w 1690254"/>
                <a:gd name="connsiteY8" fmla="*/ 815655 h 1689001"/>
                <a:gd name="connsiteX9" fmla="*/ 457200 w 1690254"/>
                <a:gd name="connsiteY9" fmla="*/ 690964 h 1689001"/>
                <a:gd name="connsiteX10" fmla="*/ 484909 w 1690254"/>
                <a:gd name="connsiteY10" fmla="*/ 580128 h 1689001"/>
                <a:gd name="connsiteX11" fmla="*/ 498763 w 1690254"/>
                <a:gd name="connsiteY11" fmla="*/ 524710 h 1689001"/>
                <a:gd name="connsiteX12" fmla="*/ 512618 w 1690254"/>
                <a:gd name="connsiteY12" fmla="*/ 413873 h 1689001"/>
                <a:gd name="connsiteX13" fmla="*/ 526472 w 1690254"/>
                <a:gd name="connsiteY13" fmla="*/ 372310 h 1689001"/>
                <a:gd name="connsiteX14" fmla="*/ 540327 w 1690254"/>
                <a:gd name="connsiteY14" fmla="*/ 303037 h 1689001"/>
                <a:gd name="connsiteX15" fmla="*/ 554181 w 1690254"/>
                <a:gd name="connsiteY15" fmla="*/ 247619 h 1689001"/>
                <a:gd name="connsiteX16" fmla="*/ 581891 w 1690254"/>
                <a:gd name="connsiteY16" fmla="*/ 95219 h 1689001"/>
                <a:gd name="connsiteX17" fmla="*/ 595745 w 1690254"/>
                <a:gd name="connsiteY17" fmla="*/ 39801 h 1689001"/>
                <a:gd name="connsiteX18" fmla="*/ 762000 w 1690254"/>
                <a:gd name="connsiteY18" fmla="*/ 25946 h 1689001"/>
                <a:gd name="connsiteX19" fmla="*/ 803563 w 1690254"/>
                <a:gd name="connsiteY19" fmla="*/ 12092 h 1689001"/>
                <a:gd name="connsiteX20" fmla="*/ 983672 w 1690254"/>
                <a:gd name="connsiteY20" fmla="*/ 25946 h 1689001"/>
                <a:gd name="connsiteX21" fmla="*/ 1025236 w 1690254"/>
                <a:gd name="connsiteY21" fmla="*/ 39801 h 1689001"/>
                <a:gd name="connsiteX22" fmla="*/ 1094509 w 1690254"/>
                <a:gd name="connsiteY22" fmla="*/ 53655 h 1689001"/>
                <a:gd name="connsiteX23" fmla="*/ 1136072 w 1690254"/>
                <a:gd name="connsiteY23" fmla="*/ 81364 h 1689001"/>
                <a:gd name="connsiteX24" fmla="*/ 1149927 w 1690254"/>
                <a:gd name="connsiteY24" fmla="*/ 122928 h 1689001"/>
                <a:gd name="connsiteX25" fmla="*/ 1177636 w 1690254"/>
                <a:gd name="connsiteY25" fmla="*/ 164492 h 1689001"/>
                <a:gd name="connsiteX26" fmla="*/ 1191491 w 1690254"/>
                <a:gd name="connsiteY26" fmla="*/ 330746 h 1689001"/>
                <a:gd name="connsiteX27" fmla="*/ 1205345 w 1690254"/>
                <a:gd name="connsiteY27" fmla="*/ 372310 h 1689001"/>
                <a:gd name="connsiteX28" fmla="*/ 1219200 w 1690254"/>
                <a:gd name="connsiteY28" fmla="*/ 427728 h 1689001"/>
                <a:gd name="connsiteX29" fmla="*/ 1233054 w 1690254"/>
                <a:gd name="connsiteY29" fmla="*/ 469292 h 1689001"/>
                <a:gd name="connsiteX30" fmla="*/ 1260763 w 1690254"/>
                <a:gd name="connsiteY30" fmla="*/ 580128 h 1689001"/>
                <a:gd name="connsiteX31" fmla="*/ 1288472 w 1690254"/>
                <a:gd name="connsiteY31" fmla="*/ 663255 h 1689001"/>
                <a:gd name="connsiteX32" fmla="*/ 1302327 w 1690254"/>
                <a:gd name="connsiteY32" fmla="*/ 704819 h 1689001"/>
                <a:gd name="connsiteX33" fmla="*/ 1316181 w 1690254"/>
                <a:gd name="connsiteY33" fmla="*/ 760237 h 1689001"/>
                <a:gd name="connsiteX34" fmla="*/ 1330036 w 1690254"/>
                <a:gd name="connsiteY34" fmla="*/ 801801 h 1689001"/>
                <a:gd name="connsiteX35" fmla="*/ 1357745 w 1690254"/>
                <a:gd name="connsiteY35" fmla="*/ 926492 h 1689001"/>
                <a:gd name="connsiteX36" fmla="*/ 1371600 w 1690254"/>
                <a:gd name="connsiteY36" fmla="*/ 968055 h 1689001"/>
                <a:gd name="connsiteX37" fmla="*/ 1454727 w 1690254"/>
                <a:gd name="connsiteY37" fmla="*/ 1078892 h 1689001"/>
                <a:gd name="connsiteX38" fmla="*/ 1482436 w 1690254"/>
                <a:gd name="connsiteY38" fmla="*/ 1162019 h 1689001"/>
                <a:gd name="connsiteX39" fmla="*/ 1537854 w 1690254"/>
                <a:gd name="connsiteY39" fmla="*/ 1231292 h 1689001"/>
                <a:gd name="connsiteX40" fmla="*/ 1565563 w 1690254"/>
                <a:gd name="connsiteY40" fmla="*/ 1272855 h 1689001"/>
                <a:gd name="connsiteX41" fmla="*/ 1607127 w 1690254"/>
                <a:gd name="connsiteY41" fmla="*/ 1314419 h 1689001"/>
                <a:gd name="connsiteX42" fmla="*/ 1690254 w 1690254"/>
                <a:gd name="connsiteY42" fmla="*/ 1369837 h 1689001"/>
                <a:gd name="connsiteX43" fmla="*/ 1676400 w 1690254"/>
                <a:gd name="connsiteY43" fmla="*/ 1411401 h 1689001"/>
                <a:gd name="connsiteX44" fmla="*/ 1620981 w 1690254"/>
                <a:gd name="connsiteY44" fmla="*/ 1425255 h 1689001"/>
                <a:gd name="connsiteX45" fmla="*/ 1496291 w 1690254"/>
                <a:gd name="connsiteY45" fmla="*/ 1466819 h 1689001"/>
                <a:gd name="connsiteX46" fmla="*/ 1413163 w 1690254"/>
                <a:gd name="connsiteY46" fmla="*/ 1494528 h 1689001"/>
                <a:gd name="connsiteX47" fmla="*/ 1371600 w 1690254"/>
                <a:gd name="connsiteY47" fmla="*/ 1508382 h 1689001"/>
                <a:gd name="connsiteX48" fmla="*/ 1343891 w 1690254"/>
                <a:gd name="connsiteY48" fmla="*/ 1536092 h 1689001"/>
                <a:gd name="connsiteX49" fmla="*/ 1233054 w 1690254"/>
                <a:gd name="connsiteY49" fmla="*/ 1563801 h 1689001"/>
                <a:gd name="connsiteX50" fmla="*/ 1193120 w 1690254"/>
                <a:gd name="connsiteY50" fmla="*/ 1605364 h 1689001"/>
                <a:gd name="connsiteX51" fmla="*/ 983672 w 1690254"/>
                <a:gd name="connsiteY51" fmla="*/ 1605364 h 1689001"/>
                <a:gd name="connsiteX52" fmla="*/ 894840 w 1690254"/>
                <a:gd name="connsiteY52" fmla="*/ 1605364 h 1689001"/>
                <a:gd name="connsiteX53" fmla="*/ 695987 w 1690254"/>
                <a:gd name="connsiteY53" fmla="*/ 1605364 h 1689001"/>
                <a:gd name="connsiteX54" fmla="*/ 429491 w 1690254"/>
                <a:gd name="connsiteY54" fmla="*/ 1591510 h 1689001"/>
                <a:gd name="connsiteX55" fmla="*/ 304800 w 1690254"/>
                <a:gd name="connsiteY55" fmla="*/ 1549946 h 1689001"/>
                <a:gd name="connsiteX56" fmla="*/ 263236 w 1690254"/>
                <a:gd name="connsiteY56" fmla="*/ 1536092 h 1689001"/>
                <a:gd name="connsiteX57" fmla="*/ 193963 w 1690254"/>
                <a:gd name="connsiteY57" fmla="*/ 1494528 h 1689001"/>
                <a:gd name="connsiteX58" fmla="*/ 152400 w 1690254"/>
                <a:gd name="connsiteY58" fmla="*/ 1466819 h 1689001"/>
                <a:gd name="connsiteX59" fmla="*/ 69272 w 1690254"/>
                <a:gd name="connsiteY59" fmla="*/ 1439110 h 1689001"/>
                <a:gd name="connsiteX60" fmla="*/ 27709 w 1690254"/>
                <a:gd name="connsiteY60" fmla="*/ 1411401 h 1689001"/>
                <a:gd name="connsiteX61" fmla="*/ 13854 w 1690254"/>
                <a:gd name="connsiteY61" fmla="*/ 1369837 h 1689001"/>
                <a:gd name="connsiteX62" fmla="*/ 0 w 1690254"/>
                <a:gd name="connsiteY62" fmla="*/ 1355982 h 1689001"/>
                <a:gd name="connsiteX0" fmla="*/ 0 w 1690254"/>
                <a:gd name="connsiteY0" fmla="*/ 1355982 h 1689001"/>
                <a:gd name="connsiteX1" fmla="*/ 83127 w 1690254"/>
                <a:gd name="connsiteY1" fmla="*/ 1300564 h 1689001"/>
                <a:gd name="connsiteX2" fmla="*/ 124691 w 1690254"/>
                <a:gd name="connsiteY2" fmla="*/ 1272855 h 1689001"/>
                <a:gd name="connsiteX3" fmla="*/ 180109 w 1690254"/>
                <a:gd name="connsiteY3" fmla="*/ 1217437 h 1689001"/>
                <a:gd name="connsiteX4" fmla="*/ 235527 w 1690254"/>
                <a:gd name="connsiteY4" fmla="*/ 1134310 h 1689001"/>
                <a:gd name="connsiteX5" fmla="*/ 304800 w 1690254"/>
                <a:gd name="connsiteY5" fmla="*/ 1023473 h 1689001"/>
                <a:gd name="connsiteX6" fmla="*/ 346363 w 1690254"/>
                <a:gd name="connsiteY6" fmla="*/ 940346 h 1689001"/>
                <a:gd name="connsiteX7" fmla="*/ 374072 w 1690254"/>
                <a:gd name="connsiteY7" fmla="*/ 857219 h 1689001"/>
                <a:gd name="connsiteX8" fmla="*/ 401781 w 1690254"/>
                <a:gd name="connsiteY8" fmla="*/ 815655 h 1689001"/>
                <a:gd name="connsiteX9" fmla="*/ 457200 w 1690254"/>
                <a:gd name="connsiteY9" fmla="*/ 690964 h 1689001"/>
                <a:gd name="connsiteX10" fmla="*/ 484909 w 1690254"/>
                <a:gd name="connsiteY10" fmla="*/ 580128 h 1689001"/>
                <a:gd name="connsiteX11" fmla="*/ 498763 w 1690254"/>
                <a:gd name="connsiteY11" fmla="*/ 524710 h 1689001"/>
                <a:gd name="connsiteX12" fmla="*/ 512618 w 1690254"/>
                <a:gd name="connsiteY12" fmla="*/ 413873 h 1689001"/>
                <a:gd name="connsiteX13" fmla="*/ 526472 w 1690254"/>
                <a:gd name="connsiteY13" fmla="*/ 372310 h 1689001"/>
                <a:gd name="connsiteX14" fmla="*/ 540327 w 1690254"/>
                <a:gd name="connsiteY14" fmla="*/ 303037 h 1689001"/>
                <a:gd name="connsiteX15" fmla="*/ 554181 w 1690254"/>
                <a:gd name="connsiteY15" fmla="*/ 247619 h 1689001"/>
                <a:gd name="connsiteX16" fmla="*/ 581891 w 1690254"/>
                <a:gd name="connsiteY16" fmla="*/ 95219 h 1689001"/>
                <a:gd name="connsiteX17" fmla="*/ 595745 w 1690254"/>
                <a:gd name="connsiteY17" fmla="*/ 39801 h 1689001"/>
                <a:gd name="connsiteX18" fmla="*/ 762000 w 1690254"/>
                <a:gd name="connsiteY18" fmla="*/ 25946 h 1689001"/>
                <a:gd name="connsiteX19" fmla="*/ 803563 w 1690254"/>
                <a:gd name="connsiteY19" fmla="*/ 12092 h 1689001"/>
                <a:gd name="connsiteX20" fmla="*/ 983672 w 1690254"/>
                <a:gd name="connsiteY20" fmla="*/ 25946 h 1689001"/>
                <a:gd name="connsiteX21" fmla="*/ 1025236 w 1690254"/>
                <a:gd name="connsiteY21" fmla="*/ 39801 h 1689001"/>
                <a:gd name="connsiteX22" fmla="*/ 1094509 w 1690254"/>
                <a:gd name="connsiteY22" fmla="*/ 53655 h 1689001"/>
                <a:gd name="connsiteX23" fmla="*/ 1136072 w 1690254"/>
                <a:gd name="connsiteY23" fmla="*/ 81364 h 1689001"/>
                <a:gd name="connsiteX24" fmla="*/ 1149927 w 1690254"/>
                <a:gd name="connsiteY24" fmla="*/ 122928 h 1689001"/>
                <a:gd name="connsiteX25" fmla="*/ 1177636 w 1690254"/>
                <a:gd name="connsiteY25" fmla="*/ 164492 h 1689001"/>
                <a:gd name="connsiteX26" fmla="*/ 1191491 w 1690254"/>
                <a:gd name="connsiteY26" fmla="*/ 330746 h 1689001"/>
                <a:gd name="connsiteX27" fmla="*/ 1205345 w 1690254"/>
                <a:gd name="connsiteY27" fmla="*/ 372310 h 1689001"/>
                <a:gd name="connsiteX28" fmla="*/ 1219200 w 1690254"/>
                <a:gd name="connsiteY28" fmla="*/ 427728 h 1689001"/>
                <a:gd name="connsiteX29" fmla="*/ 1233054 w 1690254"/>
                <a:gd name="connsiteY29" fmla="*/ 469292 h 1689001"/>
                <a:gd name="connsiteX30" fmla="*/ 1260763 w 1690254"/>
                <a:gd name="connsiteY30" fmla="*/ 580128 h 1689001"/>
                <a:gd name="connsiteX31" fmla="*/ 1288472 w 1690254"/>
                <a:gd name="connsiteY31" fmla="*/ 663255 h 1689001"/>
                <a:gd name="connsiteX32" fmla="*/ 1302327 w 1690254"/>
                <a:gd name="connsiteY32" fmla="*/ 704819 h 1689001"/>
                <a:gd name="connsiteX33" fmla="*/ 1316181 w 1690254"/>
                <a:gd name="connsiteY33" fmla="*/ 760237 h 1689001"/>
                <a:gd name="connsiteX34" fmla="*/ 1330036 w 1690254"/>
                <a:gd name="connsiteY34" fmla="*/ 801801 h 1689001"/>
                <a:gd name="connsiteX35" fmla="*/ 1357745 w 1690254"/>
                <a:gd name="connsiteY35" fmla="*/ 926492 h 1689001"/>
                <a:gd name="connsiteX36" fmla="*/ 1371600 w 1690254"/>
                <a:gd name="connsiteY36" fmla="*/ 968055 h 1689001"/>
                <a:gd name="connsiteX37" fmla="*/ 1454727 w 1690254"/>
                <a:gd name="connsiteY37" fmla="*/ 1078892 h 1689001"/>
                <a:gd name="connsiteX38" fmla="*/ 1482436 w 1690254"/>
                <a:gd name="connsiteY38" fmla="*/ 1162019 h 1689001"/>
                <a:gd name="connsiteX39" fmla="*/ 1537854 w 1690254"/>
                <a:gd name="connsiteY39" fmla="*/ 1231292 h 1689001"/>
                <a:gd name="connsiteX40" fmla="*/ 1565563 w 1690254"/>
                <a:gd name="connsiteY40" fmla="*/ 1272855 h 1689001"/>
                <a:gd name="connsiteX41" fmla="*/ 1607127 w 1690254"/>
                <a:gd name="connsiteY41" fmla="*/ 1314419 h 1689001"/>
                <a:gd name="connsiteX42" fmla="*/ 1690254 w 1690254"/>
                <a:gd name="connsiteY42" fmla="*/ 1369837 h 1689001"/>
                <a:gd name="connsiteX43" fmla="*/ 1676400 w 1690254"/>
                <a:gd name="connsiteY43" fmla="*/ 1411401 h 1689001"/>
                <a:gd name="connsiteX44" fmla="*/ 1620981 w 1690254"/>
                <a:gd name="connsiteY44" fmla="*/ 1425255 h 1689001"/>
                <a:gd name="connsiteX45" fmla="*/ 1496291 w 1690254"/>
                <a:gd name="connsiteY45" fmla="*/ 1466819 h 1689001"/>
                <a:gd name="connsiteX46" fmla="*/ 1413163 w 1690254"/>
                <a:gd name="connsiteY46" fmla="*/ 1494528 h 1689001"/>
                <a:gd name="connsiteX47" fmla="*/ 1371600 w 1690254"/>
                <a:gd name="connsiteY47" fmla="*/ 1508382 h 1689001"/>
                <a:gd name="connsiteX48" fmla="*/ 1343891 w 1690254"/>
                <a:gd name="connsiteY48" fmla="*/ 1536092 h 1689001"/>
                <a:gd name="connsiteX49" fmla="*/ 1233054 w 1690254"/>
                <a:gd name="connsiteY49" fmla="*/ 1563801 h 1689001"/>
                <a:gd name="connsiteX50" fmla="*/ 1193120 w 1690254"/>
                <a:gd name="connsiteY50" fmla="*/ 1605364 h 1689001"/>
                <a:gd name="connsiteX51" fmla="*/ 994267 w 1690254"/>
                <a:gd name="connsiteY51" fmla="*/ 1605364 h 1689001"/>
                <a:gd name="connsiteX52" fmla="*/ 894840 w 1690254"/>
                <a:gd name="connsiteY52" fmla="*/ 1605364 h 1689001"/>
                <a:gd name="connsiteX53" fmla="*/ 695987 w 1690254"/>
                <a:gd name="connsiteY53" fmla="*/ 1605364 h 1689001"/>
                <a:gd name="connsiteX54" fmla="*/ 429491 w 1690254"/>
                <a:gd name="connsiteY54" fmla="*/ 1591510 h 1689001"/>
                <a:gd name="connsiteX55" fmla="*/ 304800 w 1690254"/>
                <a:gd name="connsiteY55" fmla="*/ 1549946 h 1689001"/>
                <a:gd name="connsiteX56" fmla="*/ 263236 w 1690254"/>
                <a:gd name="connsiteY56" fmla="*/ 1536092 h 1689001"/>
                <a:gd name="connsiteX57" fmla="*/ 193963 w 1690254"/>
                <a:gd name="connsiteY57" fmla="*/ 1494528 h 1689001"/>
                <a:gd name="connsiteX58" fmla="*/ 152400 w 1690254"/>
                <a:gd name="connsiteY58" fmla="*/ 1466819 h 1689001"/>
                <a:gd name="connsiteX59" fmla="*/ 69272 w 1690254"/>
                <a:gd name="connsiteY59" fmla="*/ 1439110 h 1689001"/>
                <a:gd name="connsiteX60" fmla="*/ 27709 w 1690254"/>
                <a:gd name="connsiteY60" fmla="*/ 1411401 h 1689001"/>
                <a:gd name="connsiteX61" fmla="*/ 13854 w 1690254"/>
                <a:gd name="connsiteY61" fmla="*/ 1369837 h 1689001"/>
                <a:gd name="connsiteX62" fmla="*/ 0 w 1690254"/>
                <a:gd name="connsiteY62" fmla="*/ 1355982 h 1689001"/>
                <a:gd name="connsiteX0" fmla="*/ 0 w 1690254"/>
                <a:gd name="connsiteY0" fmla="*/ 1355982 h 1689001"/>
                <a:gd name="connsiteX1" fmla="*/ 83127 w 1690254"/>
                <a:gd name="connsiteY1" fmla="*/ 1300564 h 1689001"/>
                <a:gd name="connsiteX2" fmla="*/ 124691 w 1690254"/>
                <a:gd name="connsiteY2" fmla="*/ 1272855 h 1689001"/>
                <a:gd name="connsiteX3" fmla="*/ 180109 w 1690254"/>
                <a:gd name="connsiteY3" fmla="*/ 1217437 h 1689001"/>
                <a:gd name="connsiteX4" fmla="*/ 235527 w 1690254"/>
                <a:gd name="connsiteY4" fmla="*/ 1134310 h 1689001"/>
                <a:gd name="connsiteX5" fmla="*/ 304800 w 1690254"/>
                <a:gd name="connsiteY5" fmla="*/ 1023473 h 1689001"/>
                <a:gd name="connsiteX6" fmla="*/ 346363 w 1690254"/>
                <a:gd name="connsiteY6" fmla="*/ 940346 h 1689001"/>
                <a:gd name="connsiteX7" fmla="*/ 374072 w 1690254"/>
                <a:gd name="connsiteY7" fmla="*/ 857219 h 1689001"/>
                <a:gd name="connsiteX8" fmla="*/ 401781 w 1690254"/>
                <a:gd name="connsiteY8" fmla="*/ 815655 h 1689001"/>
                <a:gd name="connsiteX9" fmla="*/ 457200 w 1690254"/>
                <a:gd name="connsiteY9" fmla="*/ 690964 h 1689001"/>
                <a:gd name="connsiteX10" fmla="*/ 484909 w 1690254"/>
                <a:gd name="connsiteY10" fmla="*/ 580128 h 1689001"/>
                <a:gd name="connsiteX11" fmla="*/ 498763 w 1690254"/>
                <a:gd name="connsiteY11" fmla="*/ 524710 h 1689001"/>
                <a:gd name="connsiteX12" fmla="*/ 512618 w 1690254"/>
                <a:gd name="connsiteY12" fmla="*/ 413873 h 1689001"/>
                <a:gd name="connsiteX13" fmla="*/ 526472 w 1690254"/>
                <a:gd name="connsiteY13" fmla="*/ 372310 h 1689001"/>
                <a:gd name="connsiteX14" fmla="*/ 540327 w 1690254"/>
                <a:gd name="connsiteY14" fmla="*/ 303037 h 1689001"/>
                <a:gd name="connsiteX15" fmla="*/ 554181 w 1690254"/>
                <a:gd name="connsiteY15" fmla="*/ 247619 h 1689001"/>
                <a:gd name="connsiteX16" fmla="*/ 581891 w 1690254"/>
                <a:gd name="connsiteY16" fmla="*/ 95219 h 1689001"/>
                <a:gd name="connsiteX17" fmla="*/ 595745 w 1690254"/>
                <a:gd name="connsiteY17" fmla="*/ 39801 h 1689001"/>
                <a:gd name="connsiteX18" fmla="*/ 762000 w 1690254"/>
                <a:gd name="connsiteY18" fmla="*/ 25946 h 1689001"/>
                <a:gd name="connsiteX19" fmla="*/ 803563 w 1690254"/>
                <a:gd name="connsiteY19" fmla="*/ 12092 h 1689001"/>
                <a:gd name="connsiteX20" fmla="*/ 983672 w 1690254"/>
                <a:gd name="connsiteY20" fmla="*/ 25946 h 1689001"/>
                <a:gd name="connsiteX21" fmla="*/ 1025236 w 1690254"/>
                <a:gd name="connsiteY21" fmla="*/ 39801 h 1689001"/>
                <a:gd name="connsiteX22" fmla="*/ 1094509 w 1690254"/>
                <a:gd name="connsiteY22" fmla="*/ 53655 h 1689001"/>
                <a:gd name="connsiteX23" fmla="*/ 1136072 w 1690254"/>
                <a:gd name="connsiteY23" fmla="*/ 81364 h 1689001"/>
                <a:gd name="connsiteX24" fmla="*/ 1149927 w 1690254"/>
                <a:gd name="connsiteY24" fmla="*/ 122928 h 1689001"/>
                <a:gd name="connsiteX25" fmla="*/ 1177636 w 1690254"/>
                <a:gd name="connsiteY25" fmla="*/ 164492 h 1689001"/>
                <a:gd name="connsiteX26" fmla="*/ 1191491 w 1690254"/>
                <a:gd name="connsiteY26" fmla="*/ 330746 h 1689001"/>
                <a:gd name="connsiteX27" fmla="*/ 1205345 w 1690254"/>
                <a:gd name="connsiteY27" fmla="*/ 372310 h 1689001"/>
                <a:gd name="connsiteX28" fmla="*/ 1219200 w 1690254"/>
                <a:gd name="connsiteY28" fmla="*/ 427728 h 1689001"/>
                <a:gd name="connsiteX29" fmla="*/ 1233054 w 1690254"/>
                <a:gd name="connsiteY29" fmla="*/ 469292 h 1689001"/>
                <a:gd name="connsiteX30" fmla="*/ 1260763 w 1690254"/>
                <a:gd name="connsiteY30" fmla="*/ 580128 h 1689001"/>
                <a:gd name="connsiteX31" fmla="*/ 1288472 w 1690254"/>
                <a:gd name="connsiteY31" fmla="*/ 663255 h 1689001"/>
                <a:gd name="connsiteX32" fmla="*/ 1302327 w 1690254"/>
                <a:gd name="connsiteY32" fmla="*/ 704819 h 1689001"/>
                <a:gd name="connsiteX33" fmla="*/ 1316181 w 1690254"/>
                <a:gd name="connsiteY33" fmla="*/ 760237 h 1689001"/>
                <a:gd name="connsiteX34" fmla="*/ 1330036 w 1690254"/>
                <a:gd name="connsiteY34" fmla="*/ 801801 h 1689001"/>
                <a:gd name="connsiteX35" fmla="*/ 1357745 w 1690254"/>
                <a:gd name="connsiteY35" fmla="*/ 926492 h 1689001"/>
                <a:gd name="connsiteX36" fmla="*/ 1371600 w 1690254"/>
                <a:gd name="connsiteY36" fmla="*/ 968055 h 1689001"/>
                <a:gd name="connsiteX37" fmla="*/ 1454727 w 1690254"/>
                <a:gd name="connsiteY37" fmla="*/ 1078892 h 1689001"/>
                <a:gd name="connsiteX38" fmla="*/ 1482436 w 1690254"/>
                <a:gd name="connsiteY38" fmla="*/ 1162019 h 1689001"/>
                <a:gd name="connsiteX39" fmla="*/ 1537854 w 1690254"/>
                <a:gd name="connsiteY39" fmla="*/ 1231292 h 1689001"/>
                <a:gd name="connsiteX40" fmla="*/ 1565563 w 1690254"/>
                <a:gd name="connsiteY40" fmla="*/ 1272855 h 1689001"/>
                <a:gd name="connsiteX41" fmla="*/ 1607127 w 1690254"/>
                <a:gd name="connsiteY41" fmla="*/ 1314419 h 1689001"/>
                <a:gd name="connsiteX42" fmla="*/ 1690254 w 1690254"/>
                <a:gd name="connsiteY42" fmla="*/ 1369837 h 1689001"/>
                <a:gd name="connsiteX43" fmla="*/ 1676400 w 1690254"/>
                <a:gd name="connsiteY43" fmla="*/ 1411401 h 1689001"/>
                <a:gd name="connsiteX44" fmla="*/ 1620981 w 1690254"/>
                <a:gd name="connsiteY44" fmla="*/ 1425255 h 1689001"/>
                <a:gd name="connsiteX45" fmla="*/ 1496291 w 1690254"/>
                <a:gd name="connsiteY45" fmla="*/ 1466819 h 1689001"/>
                <a:gd name="connsiteX46" fmla="*/ 1413163 w 1690254"/>
                <a:gd name="connsiteY46" fmla="*/ 1494528 h 1689001"/>
                <a:gd name="connsiteX47" fmla="*/ 1371600 w 1690254"/>
                <a:gd name="connsiteY47" fmla="*/ 1508382 h 1689001"/>
                <a:gd name="connsiteX48" fmla="*/ 1343891 w 1690254"/>
                <a:gd name="connsiteY48" fmla="*/ 1536092 h 1689001"/>
                <a:gd name="connsiteX49" fmla="*/ 1233054 w 1690254"/>
                <a:gd name="connsiteY49" fmla="*/ 1563801 h 1689001"/>
                <a:gd name="connsiteX50" fmla="*/ 1193120 w 1690254"/>
                <a:gd name="connsiteY50" fmla="*/ 1605364 h 1689001"/>
                <a:gd name="connsiteX51" fmla="*/ 994267 w 1690254"/>
                <a:gd name="connsiteY51" fmla="*/ 1605364 h 1689001"/>
                <a:gd name="connsiteX52" fmla="*/ 894840 w 1690254"/>
                <a:gd name="connsiteY52" fmla="*/ 1605364 h 1689001"/>
                <a:gd name="connsiteX53" fmla="*/ 695987 w 1690254"/>
                <a:gd name="connsiteY53" fmla="*/ 1605364 h 1689001"/>
                <a:gd name="connsiteX54" fmla="*/ 429491 w 1690254"/>
                <a:gd name="connsiteY54" fmla="*/ 1591510 h 1689001"/>
                <a:gd name="connsiteX55" fmla="*/ 304800 w 1690254"/>
                <a:gd name="connsiteY55" fmla="*/ 1549946 h 1689001"/>
                <a:gd name="connsiteX56" fmla="*/ 263236 w 1690254"/>
                <a:gd name="connsiteY56" fmla="*/ 1536092 h 1689001"/>
                <a:gd name="connsiteX57" fmla="*/ 193963 w 1690254"/>
                <a:gd name="connsiteY57" fmla="*/ 1494528 h 1689001"/>
                <a:gd name="connsiteX58" fmla="*/ 152400 w 1690254"/>
                <a:gd name="connsiteY58" fmla="*/ 1466819 h 1689001"/>
                <a:gd name="connsiteX59" fmla="*/ 69272 w 1690254"/>
                <a:gd name="connsiteY59" fmla="*/ 1439110 h 1689001"/>
                <a:gd name="connsiteX60" fmla="*/ 27709 w 1690254"/>
                <a:gd name="connsiteY60" fmla="*/ 1411401 h 1689001"/>
                <a:gd name="connsiteX61" fmla="*/ 13854 w 1690254"/>
                <a:gd name="connsiteY61" fmla="*/ 1369837 h 1689001"/>
                <a:gd name="connsiteX62" fmla="*/ 0 w 1690254"/>
                <a:gd name="connsiteY62" fmla="*/ 1355982 h 1689001"/>
                <a:gd name="connsiteX0" fmla="*/ 0 w 1690254"/>
                <a:gd name="connsiteY0" fmla="*/ 1355982 h 1689001"/>
                <a:gd name="connsiteX1" fmla="*/ 83127 w 1690254"/>
                <a:gd name="connsiteY1" fmla="*/ 1300564 h 1689001"/>
                <a:gd name="connsiteX2" fmla="*/ 124691 w 1690254"/>
                <a:gd name="connsiteY2" fmla="*/ 1272855 h 1689001"/>
                <a:gd name="connsiteX3" fmla="*/ 180109 w 1690254"/>
                <a:gd name="connsiteY3" fmla="*/ 1217437 h 1689001"/>
                <a:gd name="connsiteX4" fmla="*/ 235527 w 1690254"/>
                <a:gd name="connsiteY4" fmla="*/ 1134310 h 1689001"/>
                <a:gd name="connsiteX5" fmla="*/ 304800 w 1690254"/>
                <a:gd name="connsiteY5" fmla="*/ 1023473 h 1689001"/>
                <a:gd name="connsiteX6" fmla="*/ 346363 w 1690254"/>
                <a:gd name="connsiteY6" fmla="*/ 940346 h 1689001"/>
                <a:gd name="connsiteX7" fmla="*/ 374072 w 1690254"/>
                <a:gd name="connsiteY7" fmla="*/ 857219 h 1689001"/>
                <a:gd name="connsiteX8" fmla="*/ 401781 w 1690254"/>
                <a:gd name="connsiteY8" fmla="*/ 815655 h 1689001"/>
                <a:gd name="connsiteX9" fmla="*/ 457200 w 1690254"/>
                <a:gd name="connsiteY9" fmla="*/ 690964 h 1689001"/>
                <a:gd name="connsiteX10" fmla="*/ 484909 w 1690254"/>
                <a:gd name="connsiteY10" fmla="*/ 580128 h 1689001"/>
                <a:gd name="connsiteX11" fmla="*/ 498763 w 1690254"/>
                <a:gd name="connsiteY11" fmla="*/ 524710 h 1689001"/>
                <a:gd name="connsiteX12" fmla="*/ 512618 w 1690254"/>
                <a:gd name="connsiteY12" fmla="*/ 413873 h 1689001"/>
                <a:gd name="connsiteX13" fmla="*/ 526472 w 1690254"/>
                <a:gd name="connsiteY13" fmla="*/ 372310 h 1689001"/>
                <a:gd name="connsiteX14" fmla="*/ 540327 w 1690254"/>
                <a:gd name="connsiteY14" fmla="*/ 303037 h 1689001"/>
                <a:gd name="connsiteX15" fmla="*/ 554181 w 1690254"/>
                <a:gd name="connsiteY15" fmla="*/ 247619 h 1689001"/>
                <a:gd name="connsiteX16" fmla="*/ 581891 w 1690254"/>
                <a:gd name="connsiteY16" fmla="*/ 95219 h 1689001"/>
                <a:gd name="connsiteX17" fmla="*/ 595745 w 1690254"/>
                <a:gd name="connsiteY17" fmla="*/ 39801 h 1689001"/>
                <a:gd name="connsiteX18" fmla="*/ 762000 w 1690254"/>
                <a:gd name="connsiteY18" fmla="*/ 25946 h 1689001"/>
                <a:gd name="connsiteX19" fmla="*/ 803563 w 1690254"/>
                <a:gd name="connsiteY19" fmla="*/ 12092 h 1689001"/>
                <a:gd name="connsiteX20" fmla="*/ 983672 w 1690254"/>
                <a:gd name="connsiteY20" fmla="*/ 25946 h 1689001"/>
                <a:gd name="connsiteX21" fmla="*/ 1025236 w 1690254"/>
                <a:gd name="connsiteY21" fmla="*/ 39801 h 1689001"/>
                <a:gd name="connsiteX22" fmla="*/ 1094509 w 1690254"/>
                <a:gd name="connsiteY22" fmla="*/ 53655 h 1689001"/>
                <a:gd name="connsiteX23" fmla="*/ 1136072 w 1690254"/>
                <a:gd name="connsiteY23" fmla="*/ 81364 h 1689001"/>
                <a:gd name="connsiteX24" fmla="*/ 1149927 w 1690254"/>
                <a:gd name="connsiteY24" fmla="*/ 122928 h 1689001"/>
                <a:gd name="connsiteX25" fmla="*/ 1177636 w 1690254"/>
                <a:gd name="connsiteY25" fmla="*/ 164492 h 1689001"/>
                <a:gd name="connsiteX26" fmla="*/ 1191491 w 1690254"/>
                <a:gd name="connsiteY26" fmla="*/ 330746 h 1689001"/>
                <a:gd name="connsiteX27" fmla="*/ 1205345 w 1690254"/>
                <a:gd name="connsiteY27" fmla="*/ 372310 h 1689001"/>
                <a:gd name="connsiteX28" fmla="*/ 1219200 w 1690254"/>
                <a:gd name="connsiteY28" fmla="*/ 427728 h 1689001"/>
                <a:gd name="connsiteX29" fmla="*/ 1233054 w 1690254"/>
                <a:gd name="connsiteY29" fmla="*/ 469292 h 1689001"/>
                <a:gd name="connsiteX30" fmla="*/ 1260763 w 1690254"/>
                <a:gd name="connsiteY30" fmla="*/ 580128 h 1689001"/>
                <a:gd name="connsiteX31" fmla="*/ 1288472 w 1690254"/>
                <a:gd name="connsiteY31" fmla="*/ 663255 h 1689001"/>
                <a:gd name="connsiteX32" fmla="*/ 1302327 w 1690254"/>
                <a:gd name="connsiteY32" fmla="*/ 704819 h 1689001"/>
                <a:gd name="connsiteX33" fmla="*/ 1316181 w 1690254"/>
                <a:gd name="connsiteY33" fmla="*/ 760237 h 1689001"/>
                <a:gd name="connsiteX34" fmla="*/ 1330036 w 1690254"/>
                <a:gd name="connsiteY34" fmla="*/ 801801 h 1689001"/>
                <a:gd name="connsiteX35" fmla="*/ 1357745 w 1690254"/>
                <a:gd name="connsiteY35" fmla="*/ 926492 h 1689001"/>
                <a:gd name="connsiteX36" fmla="*/ 1371600 w 1690254"/>
                <a:gd name="connsiteY36" fmla="*/ 968055 h 1689001"/>
                <a:gd name="connsiteX37" fmla="*/ 1454727 w 1690254"/>
                <a:gd name="connsiteY37" fmla="*/ 1078892 h 1689001"/>
                <a:gd name="connsiteX38" fmla="*/ 1482436 w 1690254"/>
                <a:gd name="connsiteY38" fmla="*/ 1162019 h 1689001"/>
                <a:gd name="connsiteX39" fmla="*/ 1537854 w 1690254"/>
                <a:gd name="connsiteY39" fmla="*/ 1231292 h 1689001"/>
                <a:gd name="connsiteX40" fmla="*/ 1565563 w 1690254"/>
                <a:gd name="connsiteY40" fmla="*/ 1272855 h 1689001"/>
                <a:gd name="connsiteX41" fmla="*/ 1607127 w 1690254"/>
                <a:gd name="connsiteY41" fmla="*/ 1314419 h 1689001"/>
                <a:gd name="connsiteX42" fmla="*/ 1690254 w 1690254"/>
                <a:gd name="connsiteY42" fmla="*/ 1369837 h 1689001"/>
                <a:gd name="connsiteX43" fmla="*/ 1676400 w 1690254"/>
                <a:gd name="connsiteY43" fmla="*/ 1411401 h 1689001"/>
                <a:gd name="connsiteX44" fmla="*/ 1620981 w 1690254"/>
                <a:gd name="connsiteY44" fmla="*/ 1425255 h 1689001"/>
                <a:gd name="connsiteX45" fmla="*/ 1496291 w 1690254"/>
                <a:gd name="connsiteY45" fmla="*/ 1466819 h 1689001"/>
                <a:gd name="connsiteX46" fmla="*/ 1413163 w 1690254"/>
                <a:gd name="connsiteY46" fmla="*/ 1494528 h 1689001"/>
                <a:gd name="connsiteX47" fmla="*/ 1371600 w 1690254"/>
                <a:gd name="connsiteY47" fmla="*/ 1508382 h 1689001"/>
                <a:gd name="connsiteX48" fmla="*/ 1343891 w 1690254"/>
                <a:gd name="connsiteY48" fmla="*/ 1536092 h 1689001"/>
                <a:gd name="connsiteX49" fmla="*/ 1233054 w 1690254"/>
                <a:gd name="connsiteY49" fmla="*/ 1563801 h 1689001"/>
                <a:gd name="connsiteX50" fmla="*/ 1193120 w 1690254"/>
                <a:gd name="connsiteY50" fmla="*/ 1605364 h 1689001"/>
                <a:gd name="connsiteX51" fmla="*/ 994267 w 1690254"/>
                <a:gd name="connsiteY51" fmla="*/ 1605364 h 1689001"/>
                <a:gd name="connsiteX52" fmla="*/ 894840 w 1690254"/>
                <a:gd name="connsiteY52" fmla="*/ 1605364 h 1689001"/>
                <a:gd name="connsiteX53" fmla="*/ 695987 w 1690254"/>
                <a:gd name="connsiteY53" fmla="*/ 1605364 h 1689001"/>
                <a:gd name="connsiteX54" fmla="*/ 429491 w 1690254"/>
                <a:gd name="connsiteY54" fmla="*/ 1591510 h 1689001"/>
                <a:gd name="connsiteX55" fmla="*/ 304800 w 1690254"/>
                <a:gd name="connsiteY55" fmla="*/ 1549946 h 1689001"/>
                <a:gd name="connsiteX56" fmla="*/ 263236 w 1690254"/>
                <a:gd name="connsiteY56" fmla="*/ 1536092 h 1689001"/>
                <a:gd name="connsiteX57" fmla="*/ 193963 w 1690254"/>
                <a:gd name="connsiteY57" fmla="*/ 1494528 h 1689001"/>
                <a:gd name="connsiteX58" fmla="*/ 152400 w 1690254"/>
                <a:gd name="connsiteY58" fmla="*/ 1466819 h 1689001"/>
                <a:gd name="connsiteX59" fmla="*/ 69272 w 1690254"/>
                <a:gd name="connsiteY59" fmla="*/ 1439110 h 1689001"/>
                <a:gd name="connsiteX60" fmla="*/ 27709 w 1690254"/>
                <a:gd name="connsiteY60" fmla="*/ 1411401 h 1689001"/>
                <a:gd name="connsiteX61" fmla="*/ 13854 w 1690254"/>
                <a:gd name="connsiteY61" fmla="*/ 1369837 h 1689001"/>
                <a:gd name="connsiteX62" fmla="*/ 0 w 1690254"/>
                <a:gd name="connsiteY62" fmla="*/ 1355982 h 1689001"/>
                <a:gd name="connsiteX0" fmla="*/ 0 w 1690254"/>
                <a:gd name="connsiteY0" fmla="*/ 1355982 h 1689001"/>
                <a:gd name="connsiteX1" fmla="*/ 83127 w 1690254"/>
                <a:gd name="connsiteY1" fmla="*/ 1300564 h 1689001"/>
                <a:gd name="connsiteX2" fmla="*/ 124691 w 1690254"/>
                <a:gd name="connsiteY2" fmla="*/ 1272855 h 1689001"/>
                <a:gd name="connsiteX3" fmla="*/ 180109 w 1690254"/>
                <a:gd name="connsiteY3" fmla="*/ 1217437 h 1689001"/>
                <a:gd name="connsiteX4" fmla="*/ 235527 w 1690254"/>
                <a:gd name="connsiteY4" fmla="*/ 1134310 h 1689001"/>
                <a:gd name="connsiteX5" fmla="*/ 304800 w 1690254"/>
                <a:gd name="connsiteY5" fmla="*/ 1023473 h 1689001"/>
                <a:gd name="connsiteX6" fmla="*/ 346363 w 1690254"/>
                <a:gd name="connsiteY6" fmla="*/ 940346 h 1689001"/>
                <a:gd name="connsiteX7" fmla="*/ 374072 w 1690254"/>
                <a:gd name="connsiteY7" fmla="*/ 857219 h 1689001"/>
                <a:gd name="connsiteX8" fmla="*/ 401781 w 1690254"/>
                <a:gd name="connsiteY8" fmla="*/ 815655 h 1689001"/>
                <a:gd name="connsiteX9" fmla="*/ 457200 w 1690254"/>
                <a:gd name="connsiteY9" fmla="*/ 690964 h 1689001"/>
                <a:gd name="connsiteX10" fmla="*/ 484909 w 1690254"/>
                <a:gd name="connsiteY10" fmla="*/ 580128 h 1689001"/>
                <a:gd name="connsiteX11" fmla="*/ 498763 w 1690254"/>
                <a:gd name="connsiteY11" fmla="*/ 524710 h 1689001"/>
                <a:gd name="connsiteX12" fmla="*/ 512618 w 1690254"/>
                <a:gd name="connsiteY12" fmla="*/ 413873 h 1689001"/>
                <a:gd name="connsiteX13" fmla="*/ 526472 w 1690254"/>
                <a:gd name="connsiteY13" fmla="*/ 372310 h 1689001"/>
                <a:gd name="connsiteX14" fmla="*/ 540327 w 1690254"/>
                <a:gd name="connsiteY14" fmla="*/ 303037 h 1689001"/>
                <a:gd name="connsiteX15" fmla="*/ 554181 w 1690254"/>
                <a:gd name="connsiteY15" fmla="*/ 247619 h 1689001"/>
                <a:gd name="connsiteX16" fmla="*/ 581891 w 1690254"/>
                <a:gd name="connsiteY16" fmla="*/ 95219 h 1689001"/>
                <a:gd name="connsiteX17" fmla="*/ 595745 w 1690254"/>
                <a:gd name="connsiteY17" fmla="*/ 39801 h 1689001"/>
                <a:gd name="connsiteX18" fmla="*/ 762000 w 1690254"/>
                <a:gd name="connsiteY18" fmla="*/ 25946 h 1689001"/>
                <a:gd name="connsiteX19" fmla="*/ 803563 w 1690254"/>
                <a:gd name="connsiteY19" fmla="*/ 12092 h 1689001"/>
                <a:gd name="connsiteX20" fmla="*/ 983672 w 1690254"/>
                <a:gd name="connsiteY20" fmla="*/ 25946 h 1689001"/>
                <a:gd name="connsiteX21" fmla="*/ 1025236 w 1690254"/>
                <a:gd name="connsiteY21" fmla="*/ 39801 h 1689001"/>
                <a:gd name="connsiteX22" fmla="*/ 1094509 w 1690254"/>
                <a:gd name="connsiteY22" fmla="*/ 53655 h 1689001"/>
                <a:gd name="connsiteX23" fmla="*/ 1136072 w 1690254"/>
                <a:gd name="connsiteY23" fmla="*/ 81364 h 1689001"/>
                <a:gd name="connsiteX24" fmla="*/ 1149927 w 1690254"/>
                <a:gd name="connsiteY24" fmla="*/ 122928 h 1689001"/>
                <a:gd name="connsiteX25" fmla="*/ 1177636 w 1690254"/>
                <a:gd name="connsiteY25" fmla="*/ 164492 h 1689001"/>
                <a:gd name="connsiteX26" fmla="*/ 1191491 w 1690254"/>
                <a:gd name="connsiteY26" fmla="*/ 330746 h 1689001"/>
                <a:gd name="connsiteX27" fmla="*/ 1205345 w 1690254"/>
                <a:gd name="connsiteY27" fmla="*/ 372310 h 1689001"/>
                <a:gd name="connsiteX28" fmla="*/ 1219200 w 1690254"/>
                <a:gd name="connsiteY28" fmla="*/ 427728 h 1689001"/>
                <a:gd name="connsiteX29" fmla="*/ 1233054 w 1690254"/>
                <a:gd name="connsiteY29" fmla="*/ 469292 h 1689001"/>
                <a:gd name="connsiteX30" fmla="*/ 1260763 w 1690254"/>
                <a:gd name="connsiteY30" fmla="*/ 580128 h 1689001"/>
                <a:gd name="connsiteX31" fmla="*/ 1288472 w 1690254"/>
                <a:gd name="connsiteY31" fmla="*/ 663255 h 1689001"/>
                <a:gd name="connsiteX32" fmla="*/ 1302327 w 1690254"/>
                <a:gd name="connsiteY32" fmla="*/ 704819 h 1689001"/>
                <a:gd name="connsiteX33" fmla="*/ 1316181 w 1690254"/>
                <a:gd name="connsiteY33" fmla="*/ 760237 h 1689001"/>
                <a:gd name="connsiteX34" fmla="*/ 1330036 w 1690254"/>
                <a:gd name="connsiteY34" fmla="*/ 801801 h 1689001"/>
                <a:gd name="connsiteX35" fmla="*/ 1357745 w 1690254"/>
                <a:gd name="connsiteY35" fmla="*/ 926492 h 1689001"/>
                <a:gd name="connsiteX36" fmla="*/ 1371600 w 1690254"/>
                <a:gd name="connsiteY36" fmla="*/ 968055 h 1689001"/>
                <a:gd name="connsiteX37" fmla="*/ 1454727 w 1690254"/>
                <a:gd name="connsiteY37" fmla="*/ 1078892 h 1689001"/>
                <a:gd name="connsiteX38" fmla="*/ 1482436 w 1690254"/>
                <a:gd name="connsiteY38" fmla="*/ 1162019 h 1689001"/>
                <a:gd name="connsiteX39" fmla="*/ 1537854 w 1690254"/>
                <a:gd name="connsiteY39" fmla="*/ 1231292 h 1689001"/>
                <a:gd name="connsiteX40" fmla="*/ 1565563 w 1690254"/>
                <a:gd name="connsiteY40" fmla="*/ 1272855 h 1689001"/>
                <a:gd name="connsiteX41" fmla="*/ 1607127 w 1690254"/>
                <a:gd name="connsiteY41" fmla="*/ 1314419 h 1689001"/>
                <a:gd name="connsiteX42" fmla="*/ 1690254 w 1690254"/>
                <a:gd name="connsiteY42" fmla="*/ 1369837 h 1689001"/>
                <a:gd name="connsiteX43" fmla="*/ 1676400 w 1690254"/>
                <a:gd name="connsiteY43" fmla="*/ 1411401 h 1689001"/>
                <a:gd name="connsiteX44" fmla="*/ 1620981 w 1690254"/>
                <a:gd name="connsiteY44" fmla="*/ 1425255 h 1689001"/>
                <a:gd name="connsiteX45" fmla="*/ 1496291 w 1690254"/>
                <a:gd name="connsiteY45" fmla="*/ 1466819 h 1689001"/>
                <a:gd name="connsiteX46" fmla="*/ 1413163 w 1690254"/>
                <a:gd name="connsiteY46" fmla="*/ 1494528 h 1689001"/>
                <a:gd name="connsiteX47" fmla="*/ 1371600 w 1690254"/>
                <a:gd name="connsiteY47" fmla="*/ 1508382 h 1689001"/>
                <a:gd name="connsiteX48" fmla="*/ 1343891 w 1690254"/>
                <a:gd name="connsiteY48" fmla="*/ 1536092 h 1689001"/>
                <a:gd name="connsiteX49" fmla="*/ 1233054 w 1690254"/>
                <a:gd name="connsiteY49" fmla="*/ 1563801 h 1689001"/>
                <a:gd name="connsiteX50" fmla="*/ 1193120 w 1690254"/>
                <a:gd name="connsiteY50" fmla="*/ 1605364 h 1689001"/>
                <a:gd name="connsiteX51" fmla="*/ 994267 w 1690254"/>
                <a:gd name="connsiteY51" fmla="*/ 1605364 h 1689001"/>
                <a:gd name="connsiteX52" fmla="*/ 894840 w 1690254"/>
                <a:gd name="connsiteY52" fmla="*/ 1605364 h 1689001"/>
                <a:gd name="connsiteX53" fmla="*/ 695987 w 1690254"/>
                <a:gd name="connsiteY53" fmla="*/ 1605364 h 1689001"/>
                <a:gd name="connsiteX54" fmla="*/ 429491 w 1690254"/>
                <a:gd name="connsiteY54" fmla="*/ 1591510 h 1689001"/>
                <a:gd name="connsiteX55" fmla="*/ 304800 w 1690254"/>
                <a:gd name="connsiteY55" fmla="*/ 1549946 h 1689001"/>
                <a:gd name="connsiteX56" fmla="*/ 263236 w 1690254"/>
                <a:gd name="connsiteY56" fmla="*/ 1536092 h 1689001"/>
                <a:gd name="connsiteX57" fmla="*/ 193963 w 1690254"/>
                <a:gd name="connsiteY57" fmla="*/ 1494528 h 1689001"/>
                <a:gd name="connsiteX58" fmla="*/ 152400 w 1690254"/>
                <a:gd name="connsiteY58" fmla="*/ 1466819 h 1689001"/>
                <a:gd name="connsiteX59" fmla="*/ 69272 w 1690254"/>
                <a:gd name="connsiteY59" fmla="*/ 1439110 h 1689001"/>
                <a:gd name="connsiteX60" fmla="*/ 27709 w 1690254"/>
                <a:gd name="connsiteY60" fmla="*/ 1411401 h 1689001"/>
                <a:gd name="connsiteX61" fmla="*/ 13854 w 1690254"/>
                <a:gd name="connsiteY61" fmla="*/ 1369837 h 1689001"/>
                <a:gd name="connsiteX62" fmla="*/ 0 w 1690254"/>
                <a:gd name="connsiteY62" fmla="*/ 1355982 h 1689001"/>
                <a:gd name="connsiteX0" fmla="*/ 0 w 1690254"/>
                <a:gd name="connsiteY0" fmla="*/ 1355982 h 1689001"/>
                <a:gd name="connsiteX1" fmla="*/ 83127 w 1690254"/>
                <a:gd name="connsiteY1" fmla="*/ 1300564 h 1689001"/>
                <a:gd name="connsiteX2" fmla="*/ 124691 w 1690254"/>
                <a:gd name="connsiteY2" fmla="*/ 1272855 h 1689001"/>
                <a:gd name="connsiteX3" fmla="*/ 180109 w 1690254"/>
                <a:gd name="connsiteY3" fmla="*/ 1217437 h 1689001"/>
                <a:gd name="connsiteX4" fmla="*/ 235527 w 1690254"/>
                <a:gd name="connsiteY4" fmla="*/ 1134310 h 1689001"/>
                <a:gd name="connsiteX5" fmla="*/ 304800 w 1690254"/>
                <a:gd name="connsiteY5" fmla="*/ 1023473 h 1689001"/>
                <a:gd name="connsiteX6" fmla="*/ 346363 w 1690254"/>
                <a:gd name="connsiteY6" fmla="*/ 940346 h 1689001"/>
                <a:gd name="connsiteX7" fmla="*/ 374072 w 1690254"/>
                <a:gd name="connsiteY7" fmla="*/ 857219 h 1689001"/>
                <a:gd name="connsiteX8" fmla="*/ 401781 w 1690254"/>
                <a:gd name="connsiteY8" fmla="*/ 815655 h 1689001"/>
                <a:gd name="connsiteX9" fmla="*/ 457200 w 1690254"/>
                <a:gd name="connsiteY9" fmla="*/ 690964 h 1689001"/>
                <a:gd name="connsiteX10" fmla="*/ 484909 w 1690254"/>
                <a:gd name="connsiteY10" fmla="*/ 580128 h 1689001"/>
                <a:gd name="connsiteX11" fmla="*/ 498763 w 1690254"/>
                <a:gd name="connsiteY11" fmla="*/ 524710 h 1689001"/>
                <a:gd name="connsiteX12" fmla="*/ 512618 w 1690254"/>
                <a:gd name="connsiteY12" fmla="*/ 413873 h 1689001"/>
                <a:gd name="connsiteX13" fmla="*/ 526472 w 1690254"/>
                <a:gd name="connsiteY13" fmla="*/ 372310 h 1689001"/>
                <a:gd name="connsiteX14" fmla="*/ 540327 w 1690254"/>
                <a:gd name="connsiteY14" fmla="*/ 303037 h 1689001"/>
                <a:gd name="connsiteX15" fmla="*/ 554181 w 1690254"/>
                <a:gd name="connsiteY15" fmla="*/ 247619 h 1689001"/>
                <a:gd name="connsiteX16" fmla="*/ 581891 w 1690254"/>
                <a:gd name="connsiteY16" fmla="*/ 95219 h 1689001"/>
                <a:gd name="connsiteX17" fmla="*/ 595745 w 1690254"/>
                <a:gd name="connsiteY17" fmla="*/ 39801 h 1689001"/>
                <a:gd name="connsiteX18" fmla="*/ 762000 w 1690254"/>
                <a:gd name="connsiteY18" fmla="*/ 25946 h 1689001"/>
                <a:gd name="connsiteX19" fmla="*/ 803563 w 1690254"/>
                <a:gd name="connsiteY19" fmla="*/ 12092 h 1689001"/>
                <a:gd name="connsiteX20" fmla="*/ 983672 w 1690254"/>
                <a:gd name="connsiteY20" fmla="*/ 25946 h 1689001"/>
                <a:gd name="connsiteX21" fmla="*/ 1025236 w 1690254"/>
                <a:gd name="connsiteY21" fmla="*/ 39801 h 1689001"/>
                <a:gd name="connsiteX22" fmla="*/ 1094509 w 1690254"/>
                <a:gd name="connsiteY22" fmla="*/ 53655 h 1689001"/>
                <a:gd name="connsiteX23" fmla="*/ 1136072 w 1690254"/>
                <a:gd name="connsiteY23" fmla="*/ 81364 h 1689001"/>
                <a:gd name="connsiteX24" fmla="*/ 1149927 w 1690254"/>
                <a:gd name="connsiteY24" fmla="*/ 122928 h 1689001"/>
                <a:gd name="connsiteX25" fmla="*/ 1177636 w 1690254"/>
                <a:gd name="connsiteY25" fmla="*/ 164492 h 1689001"/>
                <a:gd name="connsiteX26" fmla="*/ 1191491 w 1690254"/>
                <a:gd name="connsiteY26" fmla="*/ 330746 h 1689001"/>
                <a:gd name="connsiteX27" fmla="*/ 1205345 w 1690254"/>
                <a:gd name="connsiteY27" fmla="*/ 372310 h 1689001"/>
                <a:gd name="connsiteX28" fmla="*/ 1219200 w 1690254"/>
                <a:gd name="connsiteY28" fmla="*/ 427728 h 1689001"/>
                <a:gd name="connsiteX29" fmla="*/ 1233054 w 1690254"/>
                <a:gd name="connsiteY29" fmla="*/ 469292 h 1689001"/>
                <a:gd name="connsiteX30" fmla="*/ 1260763 w 1690254"/>
                <a:gd name="connsiteY30" fmla="*/ 580128 h 1689001"/>
                <a:gd name="connsiteX31" fmla="*/ 1288472 w 1690254"/>
                <a:gd name="connsiteY31" fmla="*/ 663255 h 1689001"/>
                <a:gd name="connsiteX32" fmla="*/ 1302327 w 1690254"/>
                <a:gd name="connsiteY32" fmla="*/ 704819 h 1689001"/>
                <a:gd name="connsiteX33" fmla="*/ 1316181 w 1690254"/>
                <a:gd name="connsiteY33" fmla="*/ 760237 h 1689001"/>
                <a:gd name="connsiteX34" fmla="*/ 1330036 w 1690254"/>
                <a:gd name="connsiteY34" fmla="*/ 801801 h 1689001"/>
                <a:gd name="connsiteX35" fmla="*/ 1357745 w 1690254"/>
                <a:gd name="connsiteY35" fmla="*/ 926492 h 1689001"/>
                <a:gd name="connsiteX36" fmla="*/ 1371600 w 1690254"/>
                <a:gd name="connsiteY36" fmla="*/ 968055 h 1689001"/>
                <a:gd name="connsiteX37" fmla="*/ 1454727 w 1690254"/>
                <a:gd name="connsiteY37" fmla="*/ 1078892 h 1689001"/>
                <a:gd name="connsiteX38" fmla="*/ 1482436 w 1690254"/>
                <a:gd name="connsiteY38" fmla="*/ 1162019 h 1689001"/>
                <a:gd name="connsiteX39" fmla="*/ 1537854 w 1690254"/>
                <a:gd name="connsiteY39" fmla="*/ 1231292 h 1689001"/>
                <a:gd name="connsiteX40" fmla="*/ 1565563 w 1690254"/>
                <a:gd name="connsiteY40" fmla="*/ 1272855 h 1689001"/>
                <a:gd name="connsiteX41" fmla="*/ 1607127 w 1690254"/>
                <a:gd name="connsiteY41" fmla="*/ 1314419 h 1689001"/>
                <a:gd name="connsiteX42" fmla="*/ 1690254 w 1690254"/>
                <a:gd name="connsiteY42" fmla="*/ 1369837 h 1689001"/>
                <a:gd name="connsiteX43" fmla="*/ 1676400 w 1690254"/>
                <a:gd name="connsiteY43" fmla="*/ 1411401 h 1689001"/>
                <a:gd name="connsiteX44" fmla="*/ 1620981 w 1690254"/>
                <a:gd name="connsiteY44" fmla="*/ 1425255 h 1689001"/>
                <a:gd name="connsiteX45" fmla="*/ 1496291 w 1690254"/>
                <a:gd name="connsiteY45" fmla="*/ 1466819 h 1689001"/>
                <a:gd name="connsiteX46" fmla="*/ 1413163 w 1690254"/>
                <a:gd name="connsiteY46" fmla="*/ 1494528 h 1689001"/>
                <a:gd name="connsiteX47" fmla="*/ 1371600 w 1690254"/>
                <a:gd name="connsiteY47" fmla="*/ 1508382 h 1689001"/>
                <a:gd name="connsiteX48" fmla="*/ 1343891 w 1690254"/>
                <a:gd name="connsiteY48" fmla="*/ 1536092 h 1689001"/>
                <a:gd name="connsiteX49" fmla="*/ 1233054 w 1690254"/>
                <a:gd name="connsiteY49" fmla="*/ 1563801 h 1689001"/>
                <a:gd name="connsiteX50" fmla="*/ 1193120 w 1690254"/>
                <a:gd name="connsiteY50" fmla="*/ 1605364 h 1689001"/>
                <a:gd name="connsiteX51" fmla="*/ 994267 w 1690254"/>
                <a:gd name="connsiteY51" fmla="*/ 1605364 h 1689001"/>
                <a:gd name="connsiteX52" fmla="*/ 894840 w 1690254"/>
                <a:gd name="connsiteY52" fmla="*/ 1605364 h 1689001"/>
                <a:gd name="connsiteX53" fmla="*/ 695987 w 1690254"/>
                <a:gd name="connsiteY53" fmla="*/ 1605364 h 1689001"/>
                <a:gd name="connsiteX54" fmla="*/ 429491 w 1690254"/>
                <a:gd name="connsiteY54" fmla="*/ 1591510 h 1689001"/>
                <a:gd name="connsiteX55" fmla="*/ 304800 w 1690254"/>
                <a:gd name="connsiteY55" fmla="*/ 1549946 h 1689001"/>
                <a:gd name="connsiteX56" fmla="*/ 263236 w 1690254"/>
                <a:gd name="connsiteY56" fmla="*/ 1536092 h 1689001"/>
                <a:gd name="connsiteX57" fmla="*/ 193963 w 1690254"/>
                <a:gd name="connsiteY57" fmla="*/ 1494528 h 1689001"/>
                <a:gd name="connsiteX58" fmla="*/ 152400 w 1690254"/>
                <a:gd name="connsiteY58" fmla="*/ 1466819 h 1689001"/>
                <a:gd name="connsiteX59" fmla="*/ 69272 w 1690254"/>
                <a:gd name="connsiteY59" fmla="*/ 1439110 h 1689001"/>
                <a:gd name="connsiteX60" fmla="*/ 27709 w 1690254"/>
                <a:gd name="connsiteY60" fmla="*/ 1411401 h 1689001"/>
                <a:gd name="connsiteX61" fmla="*/ 13854 w 1690254"/>
                <a:gd name="connsiteY61" fmla="*/ 1369837 h 1689001"/>
                <a:gd name="connsiteX62" fmla="*/ 0 w 1690254"/>
                <a:gd name="connsiteY62" fmla="*/ 1355982 h 1689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690254" h="1689001">
                  <a:moveTo>
                    <a:pt x="0" y="1355982"/>
                  </a:moveTo>
                  <a:lnTo>
                    <a:pt x="83127" y="1300564"/>
                  </a:lnTo>
                  <a:lnTo>
                    <a:pt x="124691" y="1272855"/>
                  </a:lnTo>
                  <a:cubicBezTo>
                    <a:pt x="161634" y="1162022"/>
                    <a:pt x="106219" y="1291327"/>
                    <a:pt x="180109" y="1217437"/>
                  </a:cubicBezTo>
                  <a:cubicBezTo>
                    <a:pt x="203657" y="1193889"/>
                    <a:pt x="235527" y="1134310"/>
                    <a:pt x="235527" y="1134310"/>
                  </a:cubicBezTo>
                  <a:cubicBezTo>
                    <a:pt x="268502" y="1035385"/>
                    <a:pt x="238933" y="1067384"/>
                    <a:pt x="304800" y="1023473"/>
                  </a:cubicBezTo>
                  <a:cubicBezTo>
                    <a:pt x="355323" y="871901"/>
                    <a:pt x="274747" y="1101482"/>
                    <a:pt x="346363" y="940346"/>
                  </a:cubicBezTo>
                  <a:cubicBezTo>
                    <a:pt x="358225" y="913656"/>
                    <a:pt x="357871" y="881521"/>
                    <a:pt x="374072" y="857219"/>
                  </a:cubicBezTo>
                  <a:cubicBezTo>
                    <a:pt x="383308" y="843364"/>
                    <a:pt x="395018" y="830871"/>
                    <a:pt x="401781" y="815655"/>
                  </a:cubicBezTo>
                  <a:cubicBezTo>
                    <a:pt x="467731" y="667269"/>
                    <a:pt x="394491" y="785029"/>
                    <a:pt x="457200" y="690964"/>
                  </a:cubicBezTo>
                  <a:lnTo>
                    <a:pt x="484909" y="580128"/>
                  </a:lnTo>
                  <a:cubicBezTo>
                    <a:pt x="489527" y="561655"/>
                    <a:pt x="496401" y="543604"/>
                    <a:pt x="498763" y="524710"/>
                  </a:cubicBezTo>
                  <a:cubicBezTo>
                    <a:pt x="503381" y="487764"/>
                    <a:pt x="505958" y="450506"/>
                    <a:pt x="512618" y="413873"/>
                  </a:cubicBezTo>
                  <a:cubicBezTo>
                    <a:pt x="515230" y="399505"/>
                    <a:pt x="522930" y="386478"/>
                    <a:pt x="526472" y="372310"/>
                  </a:cubicBezTo>
                  <a:cubicBezTo>
                    <a:pt x="532183" y="349465"/>
                    <a:pt x="535219" y="326025"/>
                    <a:pt x="540327" y="303037"/>
                  </a:cubicBezTo>
                  <a:cubicBezTo>
                    <a:pt x="544458" y="284449"/>
                    <a:pt x="551051" y="266401"/>
                    <a:pt x="554181" y="247619"/>
                  </a:cubicBezTo>
                  <a:cubicBezTo>
                    <a:pt x="595451" y="0"/>
                    <a:pt x="546219" y="220070"/>
                    <a:pt x="581891" y="95219"/>
                  </a:cubicBezTo>
                  <a:cubicBezTo>
                    <a:pt x="587122" y="76910"/>
                    <a:pt x="577973" y="46636"/>
                    <a:pt x="595745" y="39801"/>
                  </a:cubicBezTo>
                  <a:cubicBezTo>
                    <a:pt x="647649" y="19838"/>
                    <a:pt x="706582" y="30564"/>
                    <a:pt x="762000" y="25946"/>
                  </a:cubicBezTo>
                  <a:cubicBezTo>
                    <a:pt x="775854" y="21328"/>
                    <a:pt x="788959" y="12092"/>
                    <a:pt x="803563" y="12092"/>
                  </a:cubicBezTo>
                  <a:cubicBezTo>
                    <a:pt x="863777" y="12092"/>
                    <a:pt x="923923" y="18477"/>
                    <a:pt x="983672" y="25946"/>
                  </a:cubicBezTo>
                  <a:cubicBezTo>
                    <a:pt x="998163" y="27757"/>
                    <a:pt x="1011068" y="36259"/>
                    <a:pt x="1025236" y="39801"/>
                  </a:cubicBezTo>
                  <a:cubicBezTo>
                    <a:pt x="1048081" y="45512"/>
                    <a:pt x="1071418" y="49037"/>
                    <a:pt x="1094509" y="53655"/>
                  </a:cubicBezTo>
                  <a:cubicBezTo>
                    <a:pt x="1108363" y="62891"/>
                    <a:pt x="1125670" y="68362"/>
                    <a:pt x="1136072" y="81364"/>
                  </a:cubicBezTo>
                  <a:cubicBezTo>
                    <a:pt x="1145195" y="92768"/>
                    <a:pt x="1143396" y="109866"/>
                    <a:pt x="1149927" y="122928"/>
                  </a:cubicBezTo>
                  <a:cubicBezTo>
                    <a:pt x="1157374" y="137821"/>
                    <a:pt x="1168400" y="150637"/>
                    <a:pt x="1177636" y="164492"/>
                  </a:cubicBezTo>
                  <a:cubicBezTo>
                    <a:pt x="1182254" y="219910"/>
                    <a:pt x="1184141" y="275624"/>
                    <a:pt x="1191491" y="330746"/>
                  </a:cubicBezTo>
                  <a:cubicBezTo>
                    <a:pt x="1193421" y="345222"/>
                    <a:pt x="1201333" y="358268"/>
                    <a:pt x="1205345" y="372310"/>
                  </a:cubicBezTo>
                  <a:cubicBezTo>
                    <a:pt x="1210576" y="390619"/>
                    <a:pt x="1213969" y="409419"/>
                    <a:pt x="1219200" y="427728"/>
                  </a:cubicBezTo>
                  <a:cubicBezTo>
                    <a:pt x="1223212" y="441770"/>
                    <a:pt x="1229211" y="455203"/>
                    <a:pt x="1233054" y="469292"/>
                  </a:cubicBezTo>
                  <a:cubicBezTo>
                    <a:pt x="1243074" y="506033"/>
                    <a:pt x="1248720" y="544000"/>
                    <a:pt x="1260763" y="580128"/>
                  </a:cubicBezTo>
                  <a:lnTo>
                    <a:pt x="1288472" y="663255"/>
                  </a:lnTo>
                  <a:cubicBezTo>
                    <a:pt x="1293090" y="677110"/>
                    <a:pt x="1298785" y="690651"/>
                    <a:pt x="1302327" y="704819"/>
                  </a:cubicBezTo>
                  <a:cubicBezTo>
                    <a:pt x="1306945" y="723292"/>
                    <a:pt x="1310950" y="741928"/>
                    <a:pt x="1316181" y="760237"/>
                  </a:cubicBezTo>
                  <a:cubicBezTo>
                    <a:pt x="1320193" y="774279"/>
                    <a:pt x="1326494" y="787633"/>
                    <a:pt x="1330036" y="801801"/>
                  </a:cubicBezTo>
                  <a:cubicBezTo>
                    <a:pt x="1358601" y="916055"/>
                    <a:pt x="1329305" y="826953"/>
                    <a:pt x="1357745" y="926492"/>
                  </a:cubicBezTo>
                  <a:cubicBezTo>
                    <a:pt x="1361757" y="940534"/>
                    <a:pt x="1364508" y="955289"/>
                    <a:pt x="1371600" y="968055"/>
                  </a:cubicBezTo>
                  <a:cubicBezTo>
                    <a:pt x="1410765" y="1038551"/>
                    <a:pt x="1412688" y="1036851"/>
                    <a:pt x="1454727" y="1078892"/>
                  </a:cubicBezTo>
                  <a:cubicBezTo>
                    <a:pt x="1463963" y="1106601"/>
                    <a:pt x="1466234" y="1137717"/>
                    <a:pt x="1482436" y="1162019"/>
                  </a:cubicBezTo>
                  <a:cubicBezTo>
                    <a:pt x="1567720" y="1289944"/>
                    <a:pt x="1458888" y="1132584"/>
                    <a:pt x="1537854" y="1231292"/>
                  </a:cubicBezTo>
                  <a:cubicBezTo>
                    <a:pt x="1548256" y="1244294"/>
                    <a:pt x="1554903" y="1260063"/>
                    <a:pt x="1565563" y="1272855"/>
                  </a:cubicBezTo>
                  <a:cubicBezTo>
                    <a:pt x="1578106" y="1287907"/>
                    <a:pt x="1591661" y="1302390"/>
                    <a:pt x="1607127" y="1314419"/>
                  </a:cubicBezTo>
                  <a:cubicBezTo>
                    <a:pt x="1633414" y="1334865"/>
                    <a:pt x="1690254" y="1369837"/>
                    <a:pt x="1690254" y="1369837"/>
                  </a:cubicBezTo>
                  <a:cubicBezTo>
                    <a:pt x="1685636" y="1383692"/>
                    <a:pt x="1687804" y="1402278"/>
                    <a:pt x="1676400" y="1411401"/>
                  </a:cubicBezTo>
                  <a:cubicBezTo>
                    <a:pt x="1661531" y="1423296"/>
                    <a:pt x="1639219" y="1419784"/>
                    <a:pt x="1620981" y="1425255"/>
                  </a:cubicBezTo>
                  <a:cubicBezTo>
                    <a:pt x="1620914" y="1425275"/>
                    <a:pt x="1517106" y="1459881"/>
                    <a:pt x="1496291" y="1466819"/>
                  </a:cubicBezTo>
                  <a:lnTo>
                    <a:pt x="1413163" y="1494528"/>
                  </a:lnTo>
                  <a:lnTo>
                    <a:pt x="1371600" y="1508382"/>
                  </a:lnTo>
                  <a:cubicBezTo>
                    <a:pt x="1362364" y="1517619"/>
                    <a:pt x="1355092" y="1529371"/>
                    <a:pt x="1343891" y="1536092"/>
                  </a:cubicBezTo>
                  <a:cubicBezTo>
                    <a:pt x="1321274" y="1549662"/>
                    <a:pt x="1250075" y="1559546"/>
                    <a:pt x="1233054" y="1563801"/>
                  </a:cubicBezTo>
                  <a:cubicBezTo>
                    <a:pt x="1218886" y="1567343"/>
                    <a:pt x="1207376" y="1602196"/>
                    <a:pt x="1193120" y="1605364"/>
                  </a:cubicBezTo>
                  <a:cubicBezTo>
                    <a:pt x="1130923" y="1619185"/>
                    <a:pt x="1054309" y="1598693"/>
                    <a:pt x="994267" y="1605364"/>
                  </a:cubicBezTo>
                  <a:cubicBezTo>
                    <a:pt x="964656" y="1605364"/>
                    <a:pt x="960532" y="1689001"/>
                    <a:pt x="894840" y="1605364"/>
                  </a:cubicBezTo>
                  <a:cubicBezTo>
                    <a:pt x="860804" y="1689001"/>
                    <a:pt x="774387" y="1541983"/>
                    <a:pt x="695987" y="1605364"/>
                  </a:cubicBezTo>
                  <a:cubicBezTo>
                    <a:pt x="618820" y="1667749"/>
                    <a:pt x="484561" y="1598898"/>
                    <a:pt x="429491" y="1591510"/>
                  </a:cubicBezTo>
                  <a:cubicBezTo>
                    <a:pt x="429481" y="1591509"/>
                    <a:pt x="325587" y="1556875"/>
                    <a:pt x="304800" y="1549946"/>
                  </a:cubicBezTo>
                  <a:lnTo>
                    <a:pt x="263236" y="1536092"/>
                  </a:lnTo>
                  <a:cubicBezTo>
                    <a:pt x="209114" y="1481968"/>
                    <a:pt x="265904" y="1530498"/>
                    <a:pt x="193963" y="1494528"/>
                  </a:cubicBezTo>
                  <a:cubicBezTo>
                    <a:pt x="179070" y="1487082"/>
                    <a:pt x="167616" y="1473582"/>
                    <a:pt x="152400" y="1466819"/>
                  </a:cubicBezTo>
                  <a:cubicBezTo>
                    <a:pt x="125709" y="1454956"/>
                    <a:pt x="69272" y="1439110"/>
                    <a:pt x="69272" y="1439110"/>
                  </a:cubicBezTo>
                  <a:cubicBezTo>
                    <a:pt x="55418" y="1429874"/>
                    <a:pt x="38111" y="1424403"/>
                    <a:pt x="27709" y="1411401"/>
                  </a:cubicBezTo>
                  <a:cubicBezTo>
                    <a:pt x="18586" y="1399997"/>
                    <a:pt x="20385" y="1382899"/>
                    <a:pt x="13854" y="1369837"/>
                  </a:cubicBezTo>
                  <a:cubicBezTo>
                    <a:pt x="10933" y="1363995"/>
                    <a:pt x="4618" y="1360600"/>
                    <a:pt x="0" y="13559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30000">
                  <a:schemeClr val="bg1">
                    <a:lumMod val="50000"/>
                  </a:schemeClr>
                </a:gs>
                <a:gs pos="70000">
                  <a:schemeClr val="tx1">
                    <a:lumMod val="75000"/>
                    <a:lumOff val="25000"/>
                  </a:schemeClr>
                </a:gs>
                <a:gs pos="100000">
                  <a:schemeClr val="tx1"/>
                </a:gs>
              </a:gsLst>
              <a:lin ang="1080000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Freihandform 20"/>
            <p:cNvSpPr/>
            <p:nvPr/>
          </p:nvSpPr>
          <p:spPr>
            <a:xfrm>
              <a:off x="5580112" y="3789041"/>
              <a:ext cx="936104" cy="486218"/>
            </a:xfrm>
            <a:custGeom>
              <a:avLst/>
              <a:gdLst>
                <a:gd name="connsiteX0" fmla="*/ 0 w 1690254"/>
                <a:gd name="connsiteY0" fmla="*/ 1355982 h 1605364"/>
                <a:gd name="connsiteX1" fmla="*/ 83127 w 1690254"/>
                <a:gd name="connsiteY1" fmla="*/ 1300564 h 1605364"/>
                <a:gd name="connsiteX2" fmla="*/ 124691 w 1690254"/>
                <a:gd name="connsiteY2" fmla="*/ 1272855 h 1605364"/>
                <a:gd name="connsiteX3" fmla="*/ 180109 w 1690254"/>
                <a:gd name="connsiteY3" fmla="*/ 1217437 h 1605364"/>
                <a:gd name="connsiteX4" fmla="*/ 235527 w 1690254"/>
                <a:gd name="connsiteY4" fmla="*/ 1134310 h 1605364"/>
                <a:gd name="connsiteX5" fmla="*/ 304800 w 1690254"/>
                <a:gd name="connsiteY5" fmla="*/ 1023473 h 1605364"/>
                <a:gd name="connsiteX6" fmla="*/ 346363 w 1690254"/>
                <a:gd name="connsiteY6" fmla="*/ 940346 h 1605364"/>
                <a:gd name="connsiteX7" fmla="*/ 374072 w 1690254"/>
                <a:gd name="connsiteY7" fmla="*/ 857219 h 1605364"/>
                <a:gd name="connsiteX8" fmla="*/ 401781 w 1690254"/>
                <a:gd name="connsiteY8" fmla="*/ 815655 h 1605364"/>
                <a:gd name="connsiteX9" fmla="*/ 457200 w 1690254"/>
                <a:gd name="connsiteY9" fmla="*/ 690964 h 1605364"/>
                <a:gd name="connsiteX10" fmla="*/ 484909 w 1690254"/>
                <a:gd name="connsiteY10" fmla="*/ 580128 h 1605364"/>
                <a:gd name="connsiteX11" fmla="*/ 498763 w 1690254"/>
                <a:gd name="connsiteY11" fmla="*/ 524710 h 1605364"/>
                <a:gd name="connsiteX12" fmla="*/ 512618 w 1690254"/>
                <a:gd name="connsiteY12" fmla="*/ 413873 h 1605364"/>
                <a:gd name="connsiteX13" fmla="*/ 526472 w 1690254"/>
                <a:gd name="connsiteY13" fmla="*/ 372310 h 1605364"/>
                <a:gd name="connsiteX14" fmla="*/ 540327 w 1690254"/>
                <a:gd name="connsiteY14" fmla="*/ 303037 h 1605364"/>
                <a:gd name="connsiteX15" fmla="*/ 554181 w 1690254"/>
                <a:gd name="connsiteY15" fmla="*/ 247619 h 1605364"/>
                <a:gd name="connsiteX16" fmla="*/ 581891 w 1690254"/>
                <a:gd name="connsiteY16" fmla="*/ 95219 h 1605364"/>
                <a:gd name="connsiteX17" fmla="*/ 595745 w 1690254"/>
                <a:gd name="connsiteY17" fmla="*/ 39801 h 1605364"/>
                <a:gd name="connsiteX18" fmla="*/ 762000 w 1690254"/>
                <a:gd name="connsiteY18" fmla="*/ 25946 h 1605364"/>
                <a:gd name="connsiteX19" fmla="*/ 803563 w 1690254"/>
                <a:gd name="connsiteY19" fmla="*/ 12092 h 1605364"/>
                <a:gd name="connsiteX20" fmla="*/ 983672 w 1690254"/>
                <a:gd name="connsiteY20" fmla="*/ 25946 h 1605364"/>
                <a:gd name="connsiteX21" fmla="*/ 1025236 w 1690254"/>
                <a:gd name="connsiteY21" fmla="*/ 39801 h 1605364"/>
                <a:gd name="connsiteX22" fmla="*/ 1094509 w 1690254"/>
                <a:gd name="connsiteY22" fmla="*/ 53655 h 1605364"/>
                <a:gd name="connsiteX23" fmla="*/ 1136072 w 1690254"/>
                <a:gd name="connsiteY23" fmla="*/ 81364 h 1605364"/>
                <a:gd name="connsiteX24" fmla="*/ 1149927 w 1690254"/>
                <a:gd name="connsiteY24" fmla="*/ 122928 h 1605364"/>
                <a:gd name="connsiteX25" fmla="*/ 1177636 w 1690254"/>
                <a:gd name="connsiteY25" fmla="*/ 164492 h 1605364"/>
                <a:gd name="connsiteX26" fmla="*/ 1191491 w 1690254"/>
                <a:gd name="connsiteY26" fmla="*/ 330746 h 1605364"/>
                <a:gd name="connsiteX27" fmla="*/ 1205345 w 1690254"/>
                <a:gd name="connsiteY27" fmla="*/ 372310 h 1605364"/>
                <a:gd name="connsiteX28" fmla="*/ 1219200 w 1690254"/>
                <a:gd name="connsiteY28" fmla="*/ 427728 h 1605364"/>
                <a:gd name="connsiteX29" fmla="*/ 1233054 w 1690254"/>
                <a:gd name="connsiteY29" fmla="*/ 469292 h 1605364"/>
                <a:gd name="connsiteX30" fmla="*/ 1260763 w 1690254"/>
                <a:gd name="connsiteY30" fmla="*/ 580128 h 1605364"/>
                <a:gd name="connsiteX31" fmla="*/ 1288472 w 1690254"/>
                <a:gd name="connsiteY31" fmla="*/ 663255 h 1605364"/>
                <a:gd name="connsiteX32" fmla="*/ 1302327 w 1690254"/>
                <a:gd name="connsiteY32" fmla="*/ 704819 h 1605364"/>
                <a:gd name="connsiteX33" fmla="*/ 1316181 w 1690254"/>
                <a:gd name="connsiteY33" fmla="*/ 760237 h 1605364"/>
                <a:gd name="connsiteX34" fmla="*/ 1330036 w 1690254"/>
                <a:gd name="connsiteY34" fmla="*/ 801801 h 1605364"/>
                <a:gd name="connsiteX35" fmla="*/ 1357745 w 1690254"/>
                <a:gd name="connsiteY35" fmla="*/ 926492 h 1605364"/>
                <a:gd name="connsiteX36" fmla="*/ 1371600 w 1690254"/>
                <a:gd name="connsiteY36" fmla="*/ 968055 h 1605364"/>
                <a:gd name="connsiteX37" fmla="*/ 1454727 w 1690254"/>
                <a:gd name="connsiteY37" fmla="*/ 1078892 h 1605364"/>
                <a:gd name="connsiteX38" fmla="*/ 1482436 w 1690254"/>
                <a:gd name="connsiteY38" fmla="*/ 1162019 h 1605364"/>
                <a:gd name="connsiteX39" fmla="*/ 1537854 w 1690254"/>
                <a:gd name="connsiteY39" fmla="*/ 1231292 h 1605364"/>
                <a:gd name="connsiteX40" fmla="*/ 1565563 w 1690254"/>
                <a:gd name="connsiteY40" fmla="*/ 1272855 h 1605364"/>
                <a:gd name="connsiteX41" fmla="*/ 1607127 w 1690254"/>
                <a:gd name="connsiteY41" fmla="*/ 1314419 h 1605364"/>
                <a:gd name="connsiteX42" fmla="*/ 1690254 w 1690254"/>
                <a:gd name="connsiteY42" fmla="*/ 1369837 h 1605364"/>
                <a:gd name="connsiteX43" fmla="*/ 1676400 w 1690254"/>
                <a:gd name="connsiteY43" fmla="*/ 1411401 h 1605364"/>
                <a:gd name="connsiteX44" fmla="*/ 1620981 w 1690254"/>
                <a:gd name="connsiteY44" fmla="*/ 1425255 h 1605364"/>
                <a:gd name="connsiteX45" fmla="*/ 1496291 w 1690254"/>
                <a:gd name="connsiteY45" fmla="*/ 1466819 h 1605364"/>
                <a:gd name="connsiteX46" fmla="*/ 1413163 w 1690254"/>
                <a:gd name="connsiteY46" fmla="*/ 1494528 h 1605364"/>
                <a:gd name="connsiteX47" fmla="*/ 1371600 w 1690254"/>
                <a:gd name="connsiteY47" fmla="*/ 1508382 h 1605364"/>
                <a:gd name="connsiteX48" fmla="*/ 1343891 w 1690254"/>
                <a:gd name="connsiteY48" fmla="*/ 1536092 h 1605364"/>
                <a:gd name="connsiteX49" fmla="*/ 1233054 w 1690254"/>
                <a:gd name="connsiteY49" fmla="*/ 1563801 h 1605364"/>
                <a:gd name="connsiteX50" fmla="*/ 1191491 w 1690254"/>
                <a:gd name="connsiteY50" fmla="*/ 1577655 h 1605364"/>
                <a:gd name="connsiteX51" fmla="*/ 983672 w 1690254"/>
                <a:gd name="connsiteY51" fmla="*/ 1605364 h 1605364"/>
                <a:gd name="connsiteX52" fmla="*/ 429491 w 1690254"/>
                <a:gd name="connsiteY52" fmla="*/ 1591510 h 1605364"/>
                <a:gd name="connsiteX53" fmla="*/ 304800 w 1690254"/>
                <a:gd name="connsiteY53" fmla="*/ 1549946 h 1605364"/>
                <a:gd name="connsiteX54" fmla="*/ 263236 w 1690254"/>
                <a:gd name="connsiteY54" fmla="*/ 1536092 h 1605364"/>
                <a:gd name="connsiteX55" fmla="*/ 193963 w 1690254"/>
                <a:gd name="connsiteY55" fmla="*/ 1494528 h 1605364"/>
                <a:gd name="connsiteX56" fmla="*/ 152400 w 1690254"/>
                <a:gd name="connsiteY56" fmla="*/ 1466819 h 1605364"/>
                <a:gd name="connsiteX57" fmla="*/ 69272 w 1690254"/>
                <a:gd name="connsiteY57" fmla="*/ 1439110 h 1605364"/>
                <a:gd name="connsiteX58" fmla="*/ 27709 w 1690254"/>
                <a:gd name="connsiteY58" fmla="*/ 1411401 h 1605364"/>
                <a:gd name="connsiteX59" fmla="*/ 13854 w 1690254"/>
                <a:gd name="connsiteY59" fmla="*/ 1369837 h 1605364"/>
                <a:gd name="connsiteX60" fmla="*/ 0 w 1690254"/>
                <a:gd name="connsiteY60" fmla="*/ 1355982 h 1605364"/>
                <a:gd name="connsiteX0" fmla="*/ 0 w 1690254"/>
                <a:gd name="connsiteY0" fmla="*/ 1355982 h 1605364"/>
                <a:gd name="connsiteX1" fmla="*/ 83127 w 1690254"/>
                <a:gd name="connsiteY1" fmla="*/ 1300564 h 1605364"/>
                <a:gd name="connsiteX2" fmla="*/ 124691 w 1690254"/>
                <a:gd name="connsiteY2" fmla="*/ 1272855 h 1605364"/>
                <a:gd name="connsiteX3" fmla="*/ 180109 w 1690254"/>
                <a:gd name="connsiteY3" fmla="*/ 1217437 h 1605364"/>
                <a:gd name="connsiteX4" fmla="*/ 235527 w 1690254"/>
                <a:gd name="connsiteY4" fmla="*/ 1134310 h 1605364"/>
                <a:gd name="connsiteX5" fmla="*/ 304800 w 1690254"/>
                <a:gd name="connsiteY5" fmla="*/ 1023473 h 1605364"/>
                <a:gd name="connsiteX6" fmla="*/ 346363 w 1690254"/>
                <a:gd name="connsiteY6" fmla="*/ 940346 h 1605364"/>
                <a:gd name="connsiteX7" fmla="*/ 374072 w 1690254"/>
                <a:gd name="connsiteY7" fmla="*/ 857219 h 1605364"/>
                <a:gd name="connsiteX8" fmla="*/ 401781 w 1690254"/>
                <a:gd name="connsiteY8" fmla="*/ 815655 h 1605364"/>
                <a:gd name="connsiteX9" fmla="*/ 457200 w 1690254"/>
                <a:gd name="connsiteY9" fmla="*/ 690964 h 1605364"/>
                <a:gd name="connsiteX10" fmla="*/ 484909 w 1690254"/>
                <a:gd name="connsiteY10" fmla="*/ 580128 h 1605364"/>
                <a:gd name="connsiteX11" fmla="*/ 498763 w 1690254"/>
                <a:gd name="connsiteY11" fmla="*/ 524710 h 1605364"/>
                <a:gd name="connsiteX12" fmla="*/ 512618 w 1690254"/>
                <a:gd name="connsiteY12" fmla="*/ 413873 h 1605364"/>
                <a:gd name="connsiteX13" fmla="*/ 526472 w 1690254"/>
                <a:gd name="connsiteY13" fmla="*/ 372310 h 1605364"/>
                <a:gd name="connsiteX14" fmla="*/ 540327 w 1690254"/>
                <a:gd name="connsiteY14" fmla="*/ 303037 h 1605364"/>
                <a:gd name="connsiteX15" fmla="*/ 554181 w 1690254"/>
                <a:gd name="connsiteY15" fmla="*/ 247619 h 1605364"/>
                <a:gd name="connsiteX16" fmla="*/ 581891 w 1690254"/>
                <a:gd name="connsiteY16" fmla="*/ 95219 h 1605364"/>
                <a:gd name="connsiteX17" fmla="*/ 595745 w 1690254"/>
                <a:gd name="connsiteY17" fmla="*/ 39801 h 1605364"/>
                <a:gd name="connsiteX18" fmla="*/ 762000 w 1690254"/>
                <a:gd name="connsiteY18" fmla="*/ 25946 h 1605364"/>
                <a:gd name="connsiteX19" fmla="*/ 803563 w 1690254"/>
                <a:gd name="connsiteY19" fmla="*/ 12092 h 1605364"/>
                <a:gd name="connsiteX20" fmla="*/ 983672 w 1690254"/>
                <a:gd name="connsiteY20" fmla="*/ 25946 h 1605364"/>
                <a:gd name="connsiteX21" fmla="*/ 1025236 w 1690254"/>
                <a:gd name="connsiteY21" fmla="*/ 39801 h 1605364"/>
                <a:gd name="connsiteX22" fmla="*/ 1094509 w 1690254"/>
                <a:gd name="connsiteY22" fmla="*/ 53655 h 1605364"/>
                <a:gd name="connsiteX23" fmla="*/ 1136072 w 1690254"/>
                <a:gd name="connsiteY23" fmla="*/ 81364 h 1605364"/>
                <a:gd name="connsiteX24" fmla="*/ 1149927 w 1690254"/>
                <a:gd name="connsiteY24" fmla="*/ 122928 h 1605364"/>
                <a:gd name="connsiteX25" fmla="*/ 1177636 w 1690254"/>
                <a:gd name="connsiteY25" fmla="*/ 164492 h 1605364"/>
                <a:gd name="connsiteX26" fmla="*/ 1191491 w 1690254"/>
                <a:gd name="connsiteY26" fmla="*/ 330746 h 1605364"/>
                <a:gd name="connsiteX27" fmla="*/ 1205345 w 1690254"/>
                <a:gd name="connsiteY27" fmla="*/ 372310 h 1605364"/>
                <a:gd name="connsiteX28" fmla="*/ 1219200 w 1690254"/>
                <a:gd name="connsiteY28" fmla="*/ 427728 h 1605364"/>
                <a:gd name="connsiteX29" fmla="*/ 1233054 w 1690254"/>
                <a:gd name="connsiteY29" fmla="*/ 469292 h 1605364"/>
                <a:gd name="connsiteX30" fmla="*/ 1260763 w 1690254"/>
                <a:gd name="connsiteY30" fmla="*/ 580128 h 1605364"/>
                <a:gd name="connsiteX31" fmla="*/ 1288472 w 1690254"/>
                <a:gd name="connsiteY31" fmla="*/ 663255 h 1605364"/>
                <a:gd name="connsiteX32" fmla="*/ 1302327 w 1690254"/>
                <a:gd name="connsiteY32" fmla="*/ 704819 h 1605364"/>
                <a:gd name="connsiteX33" fmla="*/ 1316181 w 1690254"/>
                <a:gd name="connsiteY33" fmla="*/ 760237 h 1605364"/>
                <a:gd name="connsiteX34" fmla="*/ 1330036 w 1690254"/>
                <a:gd name="connsiteY34" fmla="*/ 801801 h 1605364"/>
                <a:gd name="connsiteX35" fmla="*/ 1357745 w 1690254"/>
                <a:gd name="connsiteY35" fmla="*/ 926492 h 1605364"/>
                <a:gd name="connsiteX36" fmla="*/ 1371600 w 1690254"/>
                <a:gd name="connsiteY36" fmla="*/ 968055 h 1605364"/>
                <a:gd name="connsiteX37" fmla="*/ 1454727 w 1690254"/>
                <a:gd name="connsiteY37" fmla="*/ 1078892 h 1605364"/>
                <a:gd name="connsiteX38" fmla="*/ 1482436 w 1690254"/>
                <a:gd name="connsiteY38" fmla="*/ 1162019 h 1605364"/>
                <a:gd name="connsiteX39" fmla="*/ 1537854 w 1690254"/>
                <a:gd name="connsiteY39" fmla="*/ 1231292 h 1605364"/>
                <a:gd name="connsiteX40" fmla="*/ 1565563 w 1690254"/>
                <a:gd name="connsiteY40" fmla="*/ 1272855 h 1605364"/>
                <a:gd name="connsiteX41" fmla="*/ 1607127 w 1690254"/>
                <a:gd name="connsiteY41" fmla="*/ 1314419 h 1605364"/>
                <a:gd name="connsiteX42" fmla="*/ 1690254 w 1690254"/>
                <a:gd name="connsiteY42" fmla="*/ 1369837 h 1605364"/>
                <a:gd name="connsiteX43" fmla="*/ 1676400 w 1690254"/>
                <a:gd name="connsiteY43" fmla="*/ 1411401 h 1605364"/>
                <a:gd name="connsiteX44" fmla="*/ 1620981 w 1690254"/>
                <a:gd name="connsiteY44" fmla="*/ 1425255 h 1605364"/>
                <a:gd name="connsiteX45" fmla="*/ 1496291 w 1690254"/>
                <a:gd name="connsiteY45" fmla="*/ 1466819 h 1605364"/>
                <a:gd name="connsiteX46" fmla="*/ 1413163 w 1690254"/>
                <a:gd name="connsiteY46" fmla="*/ 1494528 h 1605364"/>
                <a:gd name="connsiteX47" fmla="*/ 1371600 w 1690254"/>
                <a:gd name="connsiteY47" fmla="*/ 1508382 h 1605364"/>
                <a:gd name="connsiteX48" fmla="*/ 1343891 w 1690254"/>
                <a:gd name="connsiteY48" fmla="*/ 1536092 h 1605364"/>
                <a:gd name="connsiteX49" fmla="*/ 1233054 w 1690254"/>
                <a:gd name="connsiteY49" fmla="*/ 1563801 h 1605364"/>
                <a:gd name="connsiteX50" fmla="*/ 1191491 w 1690254"/>
                <a:gd name="connsiteY50" fmla="*/ 1577655 h 1605364"/>
                <a:gd name="connsiteX51" fmla="*/ 910137 w 1690254"/>
                <a:gd name="connsiteY51" fmla="*/ 1605364 h 1605364"/>
                <a:gd name="connsiteX52" fmla="*/ 429491 w 1690254"/>
                <a:gd name="connsiteY52" fmla="*/ 1591510 h 1605364"/>
                <a:gd name="connsiteX53" fmla="*/ 304800 w 1690254"/>
                <a:gd name="connsiteY53" fmla="*/ 1549946 h 1605364"/>
                <a:gd name="connsiteX54" fmla="*/ 263236 w 1690254"/>
                <a:gd name="connsiteY54" fmla="*/ 1536092 h 1605364"/>
                <a:gd name="connsiteX55" fmla="*/ 193963 w 1690254"/>
                <a:gd name="connsiteY55" fmla="*/ 1494528 h 1605364"/>
                <a:gd name="connsiteX56" fmla="*/ 152400 w 1690254"/>
                <a:gd name="connsiteY56" fmla="*/ 1466819 h 1605364"/>
                <a:gd name="connsiteX57" fmla="*/ 69272 w 1690254"/>
                <a:gd name="connsiteY57" fmla="*/ 1439110 h 1605364"/>
                <a:gd name="connsiteX58" fmla="*/ 27709 w 1690254"/>
                <a:gd name="connsiteY58" fmla="*/ 1411401 h 1605364"/>
                <a:gd name="connsiteX59" fmla="*/ 13854 w 1690254"/>
                <a:gd name="connsiteY59" fmla="*/ 1369837 h 1605364"/>
                <a:gd name="connsiteX60" fmla="*/ 0 w 1690254"/>
                <a:gd name="connsiteY60" fmla="*/ 1355982 h 1605364"/>
                <a:gd name="connsiteX0" fmla="*/ 0 w 1690254"/>
                <a:gd name="connsiteY0" fmla="*/ 1355982 h 1605364"/>
                <a:gd name="connsiteX1" fmla="*/ 83127 w 1690254"/>
                <a:gd name="connsiteY1" fmla="*/ 1300564 h 1605364"/>
                <a:gd name="connsiteX2" fmla="*/ 124691 w 1690254"/>
                <a:gd name="connsiteY2" fmla="*/ 1272855 h 1605364"/>
                <a:gd name="connsiteX3" fmla="*/ 180109 w 1690254"/>
                <a:gd name="connsiteY3" fmla="*/ 1217437 h 1605364"/>
                <a:gd name="connsiteX4" fmla="*/ 235527 w 1690254"/>
                <a:gd name="connsiteY4" fmla="*/ 1134310 h 1605364"/>
                <a:gd name="connsiteX5" fmla="*/ 304800 w 1690254"/>
                <a:gd name="connsiteY5" fmla="*/ 1023473 h 1605364"/>
                <a:gd name="connsiteX6" fmla="*/ 346363 w 1690254"/>
                <a:gd name="connsiteY6" fmla="*/ 940346 h 1605364"/>
                <a:gd name="connsiteX7" fmla="*/ 374072 w 1690254"/>
                <a:gd name="connsiteY7" fmla="*/ 857219 h 1605364"/>
                <a:gd name="connsiteX8" fmla="*/ 401781 w 1690254"/>
                <a:gd name="connsiteY8" fmla="*/ 815655 h 1605364"/>
                <a:gd name="connsiteX9" fmla="*/ 457200 w 1690254"/>
                <a:gd name="connsiteY9" fmla="*/ 690964 h 1605364"/>
                <a:gd name="connsiteX10" fmla="*/ 484909 w 1690254"/>
                <a:gd name="connsiteY10" fmla="*/ 580128 h 1605364"/>
                <a:gd name="connsiteX11" fmla="*/ 498763 w 1690254"/>
                <a:gd name="connsiteY11" fmla="*/ 524710 h 1605364"/>
                <a:gd name="connsiteX12" fmla="*/ 512618 w 1690254"/>
                <a:gd name="connsiteY12" fmla="*/ 413873 h 1605364"/>
                <a:gd name="connsiteX13" fmla="*/ 526472 w 1690254"/>
                <a:gd name="connsiteY13" fmla="*/ 372310 h 1605364"/>
                <a:gd name="connsiteX14" fmla="*/ 540327 w 1690254"/>
                <a:gd name="connsiteY14" fmla="*/ 303037 h 1605364"/>
                <a:gd name="connsiteX15" fmla="*/ 554181 w 1690254"/>
                <a:gd name="connsiteY15" fmla="*/ 247619 h 1605364"/>
                <a:gd name="connsiteX16" fmla="*/ 581891 w 1690254"/>
                <a:gd name="connsiteY16" fmla="*/ 95219 h 1605364"/>
                <a:gd name="connsiteX17" fmla="*/ 595745 w 1690254"/>
                <a:gd name="connsiteY17" fmla="*/ 39801 h 1605364"/>
                <a:gd name="connsiteX18" fmla="*/ 762000 w 1690254"/>
                <a:gd name="connsiteY18" fmla="*/ 25946 h 1605364"/>
                <a:gd name="connsiteX19" fmla="*/ 803563 w 1690254"/>
                <a:gd name="connsiteY19" fmla="*/ 12092 h 1605364"/>
                <a:gd name="connsiteX20" fmla="*/ 983672 w 1690254"/>
                <a:gd name="connsiteY20" fmla="*/ 25946 h 1605364"/>
                <a:gd name="connsiteX21" fmla="*/ 1025236 w 1690254"/>
                <a:gd name="connsiteY21" fmla="*/ 39801 h 1605364"/>
                <a:gd name="connsiteX22" fmla="*/ 1094509 w 1690254"/>
                <a:gd name="connsiteY22" fmla="*/ 53655 h 1605364"/>
                <a:gd name="connsiteX23" fmla="*/ 1136072 w 1690254"/>
                <a:gd name="connsiteY23" fmla="*/ 81364 h 1605364"/>
                <a:gd name="connsiteX24" fmla="*/ 1149927 w 1690254"/>
                <a:gd name="connsiteY24" fmla="*/ 122928 h 1605364"/>
                <a:gd name="connsiteX25" fmla="*/ 1177636 w 1690254"/>
                <a:gd name="connsiteY25" fmla="*/ 164492 h 1605364"/>
                <a:gd name="connsiteX26" fmla="*/ 1191491 w 1690254"/>
                <a:gd name="connsiteY26" fmla="*/ 330746 h 1605364"/>
                <a:gd name="connsiteX27" fmla="*/ 1205345 w 1690254"/>
                <a:gd name="connsiteY27" fmla="*/ 372310 h 1605364"/>
                <a:gd name="connsiteX28" fmla="*/ 1219200 w 1690254"/>
                <a:gd name="connsiteY28" fmla="*/ 427728 h 1605364"/>
                <a:gd name="connsiteX29" fmla="*/ 1233054 w 1690254"/>
                <a:gd name="connsiteY29" fmla="*/ 469292 h 1605364"/>
                <a:gd name="connsiteX30" fmla="*/ 1260763 w 1690254"/>
                <a:gd name="connsiteY30" fmla="*/ 580128 h 1605364"/>
                <a:gd name="connsiteX31" fmla="*/ 1288472 w 1690254"/>
                <a:gd name="connsiteY31" fmla="*/ 663255 h 1605364"/>
                <a:gd name="connsiteX32" fmla="*/ 1302327 w 1690254"/>
                <a:gd name="connsiteY32" fmla="*/ 704819 h 1605364"/>
                <a:gd name="connsiteX33" fmla="*/ 1316181 w 1690254"/>
                <a:gd name="connsiteY33" fmla="*/ 760237 h 1605364"/>
                <a:gd name="connsiteX34" fmla="*/ 1330036 w 1690254"/>
                <a:gd name="connsiteY34" fmla="*/ 801801 h 1605364"/>
                <a:gd name="connsiteX35" fmla="*/ 1357745 w 1690254"/>
                <a:gd name="connsiteY35" fmla="*/ 926492 h 1605364"/>
                <a:gd name="connsiteX36" fmla="*/ 1371600 w 1690254"/>
                <a:gd name="connsiteY36" fmla="*/ 968055 h 1605364"/>
                <a:gd name="connsiteX37" fmla="*/ 1454727 w 1690254"/>
                <a:gd name="connsiteY37" fmla="*/ 1078892 h 1605364"/>
                <a:gd name="connsiteX38" fmla="*/ 1482436 w 1690254"/>
                <a:gd name="connsiteY38" fmla="*/ 1162019 h 1605364"/>
                <a:gd name="connsiteX39" fmla="*/ 1537854 w 1690254"/>
                <a:gd name="connsiteY39" fmla="*/ 1231292 h 1605364"/>
                <a:gd name="connsiteX40" fmla="*/ 1565563 w 1690254"/>
                <a:gd name="connsiteY40" fmla="*/ 1272855 h 1605364"/>
                <a:gd name="connsiteX41" fmla="*/ 1607127 w 1690254"/>
                <a:gd name="connsiteY41" fmla="*/ 1314419 h 1605364"/>
                <a:gd name="connsiteX42" fmla="*/ 1690254 w 1690254"/>
                <a:gd name="connsiteY42" fmla="*/ 1369837 h 1605364"/>
                <a:gd name="connsiteX43" fmla="*/ 1676400 w 1690254"/>
                <a:gd name="connsiteY43" fmla="*/ 1411401 h 1605364"/>
                <a:gd name="connsiteX44" fmla="*/ 1620981 w 1690254"/>
                <a:gd name="connsiteY44" fmla="*/ 1425255 h 1605364"/>
                <a:gd name="connsiteX45" fmla="*/ 1496291 w 1690254"/>
                <a:gd name="connsiteY45" fmla="*/ 1466819 h 1605364"/>
                <a:gd name="connsiteX46" fmla="*/ 1413163 w 1690254"/>
                <a:gd name="connsiteY46" fmla="*/ 1494528 h 1605364"/>
                <a:gd name="connsiteX47" fmla="*/ 1371600 w 1690254"/>
                <a:gd name="connsiteY47" fmla="*/ 1508382 h 1605364"/>
                <a:gd name="connsiteX48" fmla="*/ 1343891 w 1690254"/>
                <a:gd name="connsiteY48" fmla="*/ 1536092 h 1605364"/>
                <a:gd name="connsiteX49" fmla="*/ 1233054 w 1690254"/>
                <a:gd name="connsiteY49" fmla="*/ 1563801 h 1605364"/>
                <a:gd name="connsiteX50" fmla="*/ 1191491 w 1690254"/>
                <a:gd name="connsiteY50" fmla="*/ 1577655 h 1605364"/>
                <a:gd name="connsiteX51" fmla="*/ 910137 w 1690254"/>
                <a:gd name="connsiteY51" fmla="*/ 1605364 h 1605364"/>
                <a:gd name="connsiteX52" fmla="*/ 429491 w 1690254"/>
                <a:gd name="connsiteY52" fmla="*/ 1591510 h 1605364"/>
                <a:gd name="connsiteX53" fmla="*/ 304800 w 1690254"/>
                <a:gd name="connsiteY53" fmla="*/ 1549946 h 1605364"/>
                <a:gd name="connsiteX54" fmla="*/ 263236 w 1690254"/>
                <a:gd name="connsiteY54" fmla="*/ 1536092 h 1605364"/>
                <a:gd name="connsiteX55" fmla="*/ 193963 w 1690254"/>
                <a:gd name="connsiteY55" fmla="*/ 1494528 h 1605364"/>
                <a:gd name="connsiteX56" fmla="*/ 152400 w 1690254"/>
                <a:gd name="connsiteY56" fmla="*/ 1466819 h 1605364"/>
                <a:gd name="connsiteX57" fmla="*/ 69272 w 1690254"/>
                <a:gd name="connsiteY57" fmla="*/ 1439110 h 1605364"/>
                <a:gd name="connsiteX58" fmla="*/ 27709 w 1690254"/>
                <a:gd name="connsiteY58" fmla="*/ 1411401 h 1605364"/>
                <a:gd name="connsiteX59" fmla="*/ 13854 w 1690254"/>
                <a:gd name="connsiteY59" fmla="*/ 1369837 h 1605364"/>
                <a:gd name="connsiteX60" fmla="*/ 0 w 1690254"/>
                <a:gd name="connsiteY60" fmla="*/ 1355982 h 1605364"/>
                <a:gd name="connsiteX0" fmla="*/ 0 w 1690254"/>
                <a:gd name="connsiteY0" fmla="*/ 1355982 h 1677408"/>
                <a:gd name="connsiteX1" fmla="*/ 83127 w 1690254"/>
                <a:gd name="connsiteY1" fmla="*/ 1300564 h 1677408"/>
                <a:gd name="connsiteX2" fmla="*/ 124691 w 1690254"/>
                <a:gd name="connsiteY2" fmla="*/ 1272855 h 1677408"/>
                <a:gd name="connsiteX3" fmla="*/ 180109 w 1690254"/>
                <a:gd name="connsiteY3" fmla="*/ 1217437 h 1677408"/>
                <a:gd name="connsiteX4" fmla="*/ 235527 w 1690254"/>
                <a:gd name="connsiteY4" fmla="*/ 1134310 h 1677408"/>
                <a:gd name="connsiteX5" fmla="*/ 304800 w 1690254"/>
                <a:gd name="connsiteY5" fmla="*/ 1023473 h 1677408"/>
                <a:gd name="connsiteX6" fmla="*/ 346363 w 1690254"/>
                <a:gd name="connsiteY6" fmla="*/ 940346 h 1677408"/>
                <a:gd name="connsiteX7" fmla="*/ 374072 w 1690254"/>
                <a:gd name="connsiteY7" fmla="*/ 857219 h 1677408"/>
                <a:gd name="connsiteX8" fmla="*/ 401781 w 1690254"/>
                <a:gd name="connsiteY8" fmla="*/ 815655 h 1677408"/>
                <a:gd name="connsiteX9" fmla="*/ 457200 w 1690254"/>
                <a:gd name="connsiteY9" fmla="*/ 690964 h 1677408"/>
                <a:gd name="connsiteX10" fmla="*/ 484909 w 1690254"/>
                <a:gd name="connsiteY10" fmla="*/ 580128 h 1677408"/>
                <a:gd name="connsiteX11" fmla="*/ 498763 w 1690254"/>
                <a:gd name="connsiteY11" fmla="*/ 524710 h 1677408"/>
                <a:gd name="connsiteX12" fmla="*/ 512618 w 1690254"/>
                <a:gd name="connsiteY12" fmla="*/ 413873 h 1677408"/>
                <a:gd name="connsiteX13" fmla="*/ 526472 w 1690254"/>
                <a:gd name="connsiteY13" fmla="*/ 372310 h 1677408"/>
                <a:gd name="connsiteX14" fmla="*/ 540327 w 1690254"/>
                <a:gd name="connsiteY14" fmla="*/ 303037 h 1677408"/>
                <a:gd name="connsiteX15" fmla="*/ 554181 w 1690254"/>
                <a:gd name="connsiteY15" fmla="*/ 247619 h 1677408"/>
                <a:gd name="connsiteX16" fmla="*/ 581891 w 1690254"/>
                <a:gd name="connsiteY16" fmla="*/ 95219 h 1677408"/>
                <a:gd name="connsiteX17" fmla="*/ 595745 w 1690254"/>
                <a:gd name="connsiteY17" fmla="*/ 39801 h 1677408"/>
                <a:gd name="connsiteX18" fmla="*/ 762000 w 1690254"/>
                <a:gd name="connsiteY18" fmla="*/ 25946 h 1677408"/>
                <a:gd name="connsiteX19" fmla="*/ 803563 w 1690254"/>
                <a:gd name="connsiteY19" fmla="*/ 12092 h 1677408"/>
                <a:gd name="connsiteX20" fmla="*/ 983672 w 1690254"/>
                <a:gd name="connsiteY20" fmla="*/ 25946 h 1677408"/>
                <a:gd name="connsiteX21" fmla="*/ 1025236 w 1690254"/>
                <a:gd name="connsiteY21" fmla="*/ 39801 h 1677408"/>
                <a:gd name="connsiteX22" fmla="*/ 1094509 w 1690254"/>
                <a:gd name="connsiteY22" fmla="*/ 53655 h 1677408"/>
                <a:gd name="connsiteX23" fmla="*/ 1136072 w 1690254"/>
                <a:gd name="connsiteY23" fmla="*/ 81364 h 1677408"/>
                <a:gd name="connsiteX24" fmla="*/ 1149927 w 1690254"/>
                <a:gd name="connsiteY24" fmla="*/ 122928 h 1677408"/>
                <a:gd name="connsiteX25" fmla="*/ 1177636 w 1690254"/>
                <a:gd name="connsiteY25" fmla="*/ 164492 h 1677408"/>
                <a:gd name="connsiteX26" fmla="*/ 1191491 w 1690254"/>
                <a:gd name="connsiteY26" fmla="*/ 330746 h 1677408"/>
                <a:gd name="connsiteX27" fmla="*/ 1205345 w 1690254"/>
                <a:gd name="connsiteY27" fmla="*/ 372310 h 1677408"/>
                <a:gd name="connsiteX28" fmla="*/ 1219200 w 1690254"/>
                <a:gd name="connsiteY28" fmla="*/ 427728 h 1677408"/>
                <a:gd name="connsiteX29" fmla="*/ 1233054 w 1690254"/>
                <a:gd name="connsiteY29" fmla="*/ 469292 h 1677408"/>
                <a:gd name="connsiteX30" fmla="*/ 1260763 w 1690254"/>
                <a:gd name="connsiteY30" fmla="*/ 580128 h 1677408"/>
                <a:gd name="connsiteX31" fmla="*/ 1288472 w 1690254"/>
                <a:gd name="connsiteY31" fmla="*/ 663255 h 1677408"/>
                <a:gd name="connsiteX32" fmla="*/ 1302327 w 1690254"/>
                <a:gd name="connsiteY32" fmla="*/ 704819 h 1677408"/>
                <a:gd name="connsiteX33" fmla="*/ 1316181 w 1690254"/>
                <a:gd name="connsiteY33" fmla="*/ 760237 h 1677408"/>
                <a:gd name="connsiteX34" fmla="*/ 1330036 w 1690254"/>
                <a:gd name="connsiteY34" fmla="*/ 801801 h 1677408"/>
                <a:gd name="connsiteX35" fmla="*/ 1357745 w 1690254"/>
                <a:gd name="connsiteY35" fmla="*/ 926492 h 1677408"/>
                <a:gd name="connsiteX36" fmla="*/ 1371600 w 1690254"/>
                <a:gd name="connsiteY36" fmla="*/ 968055 h 1677408"/>
                <a:gd name="connsiteX37" fmla="*/ 1454727 w 1690254"/>
                <a:gd name="connsiteY37" fmla="*/ 1078892 h 1677408"/>
                <a:gd name="connsiteX38" fmla="*/ 1482436 w 1690254"/>
                <a:gd name="connsiteY38" fmla="*/ 1162019 h 1677408"/>
                <a:gd name="connsiteX39" fmla="*/ 1537854 w 1690254"/>
                <a:gd name="connsiteY39" fmla="*/ 1231292 h 1677408"/>
                <a:gd name="connsiteX40" fmla="*/ 1565563 w 1690254"/>
                <a:gd name="connsiteY40" fmla="*/ 1272855 h 1677408"/>
                <a:gd name="connsiteX41" fmla="*/ 1607127 w 1690254"/>
                <a:gd name="connsiteY41" fmla="*/ 1314419 h 1677408"/>
                <a:gd name="connsiteX42" fmla="*/ 1690254 w 1690254"/>
                <a:gd name="connsiteY42" fmla="*/ 1369837 h 1677408"/>
                <a:gd name="connsiteX43" fmla="*/ 1676400 w 1690254"/>
                <a:gd name="connsiteY43" fmla="*/ 1411401 h 1677408"/>
                <a:gd name="connsiteX44" fmla="*/ 1620981 w 1690254"/>
                <a:gd name="connsiteY44" fmla="*/ 1425255 h 1677408"/>
                <a:gd name="connsiteX45" fmla="*/ 1496291 w 1690254"/>
                <a:gd name="connsiteY45" fmla="*/ 1466819 h 1677408"/>
                <a:gd name="connsiteX46" fmla="*/ 1413163 w 1690254"/>
                <a:gd name="connsiteY46" fmla="*/ 1494528 h 1677408"/>
                <a:gd name="connsiteX47" fmla="*/ 1371600 w 1690254"/>
                <a:gd name="connsiteY47" fmla="*/ 1508382 h 1677408"/>
                <a:gd name="connsiteX48" fmla="*/ 1343891 w 1690254"/>
                <a:gd name="connsiteY48" fmla="*/ 1536092 h 1677408"/>
                <a:gd name="connsiteX49" fmla="*/ 1233054 w 1690254"/>
                <a:gd name="connsiteY49" fmla="*/ 1563801 h 1677408"/>
                <a:gd name="connsiteX50" fmla="*/ 1191491 w 1690254"/>
                <a:gd name="connsiteY50" fmla="*/ 1577655 h 1677408"/>
                <a:gd name="connsiteX51" fmla="*/ 910137 w 1690254"/>
                <a:gd name="connsiteY51" fmla="*/ 1605364 h 1677408"/>
                <a:gd name="connsiteX52" fmla="*/ 429491 w 1690254"/>
                <a:gd name="connsiteY52" fmla="*/ 1591510 h 1677408"/>
                <a:gd name="connsiteX53" fmla="*/ 304800 w 1690254"/>
                <a:gd name="connsiteY53" fmla="*/ 1549946 h 1677408"/>
                <a:gd name="connsiteX54" fmla="*/ 263236 w 1690254"/>
                <a:gd name="connsiteY54" fmla="*/ 1536092 h 1677408"/>
                <a:gd name="connsiteX55" fmla="*/ 193963 w 1690254"/>
                <a:gd name="connsiteY55" fmla="*/ 1494528 h 1677408"/>
                <a:gd name="connsiteX56" fmla="*/ 152400 w 1690254"/>
                <a:gd name="connsiteY56" fmla="*/ 1466819 h 1677408"/>
                <a:gd name="connsiteX57" fmla="*/ 69272 w 1690254"/>
                <a:gd name="connsiteY57" fmla="*/ 1439110 h 1677408"/>
                <a:gd name="connsiteX58" fmla="*/ 27709 w 1690254"/>
                <a:gd name="connsiteY58" fmla="*/ 1411401 h 1677408"/>
                <a:gd name="connsiteX59" fmla="*/ 13854 w 1690254"/>
                <a:gd name="connsiteY59" fmla="*/ 1369837 h 1677408"/>
                <a:gd name="connsiteX60" fmla="*/ 0 w 1690254"/>
                <a:gd name="connsiteY60" fmla="*/ 1355982 h 1677408"/>
                <a:gd name="connsiteX0" fmla="*/ 0 w 1690254"/>
                <a:gd name="connsiteY0" fmla="*/ 1355982 h 1677408"/>
                <a:gd name="connsiteX1" fmla="*/ 83127 w 1690254"/>
                <a:gd name="connsiteY1" fmla="*/ 1300564 h 1677408"/>
                <a:gd name="connsiteX2" fmla="*/ 124691 w 1690254"/>
                <a:gd name="connsiteY2" fmla="*/ 1272855 h 1677408"/>
                <a:gd name="connsiteX3" fmla="*/ 180109 w 1690254"/>
                <a:gd name="connsiteY3" fmla="*/ 1217437 h 1677408"/>
                <a:gd name="connsiteX4" fmla="*/ 235527 w 1690254"/>
                <a:gd name="connsiteY4" fmla="*/ 1134310 h 1677408"/>
                <a:gd name="connsiteX5" fmla="*/ 304800 w 1690254"/>
                <a:gd name="connsiteY5" fmla="*/ 1023473 h 1677408"/>
                <a:gd name="connsiteX6" fmla="*/ 346363 w 1690254"/>
                <a:gd name="connsiteY6" fmla="*/ 940346 h 1677408"/>
                <a:gd name="connsiteX7" fmla="*/ 374072 w 1690254"/>
                <a:gd name="connsiteY7" fmla="*/ 857219 h 1677408"/>
                <a:gd name="connsiteX8" fmla="*/ 401781 w 1690254"/>
                <a:gd name="connsiteY8" fmla="*/ 815655 h 1677408"/>
                <a:gd name="connsiteX9" fmla="*/ 457200 w 1690254"/>
                <a:gd name="connsiteY9" fmla="*/ 690964 h 1677408"/>
                <a:gd name="connsiteX10" fmla="*/ 484909 w 1690254"/>
                <a:gd name="connsiteY10" fmla="*/ 580128 h 1677408"/>
                <a:gd name="connsiteX11" fmla="*/ 498763 w 1690254"/>
                <a:gd name="connsiteY11" fmla="*/ 524710 h 1677408"/>
                <a:gd name="connsiteX12" fmla="*/ 512618 w 1690254"/>
                <a:gd name="connsiteY12" fmla="*/ 413873 h 1677408"/>
                <a:gd name="connsiteX13" fmla="*/ 526472 w 1690254"/>
                <a:gd name="connsiteY13" fmla="*/ 372310 h 1677408"/>
                <a:gd name="connsiteX14" fmla="*/ 540327 w 1690254"/>
                <a:gd name="connsiteY14" fmla="*/ 303037 h 1677408"/>
                <a:gd name="connsiteX15" fmla="*/ 554181 w 1690254"/>
                <a:gd name="connsiteY15" fmla="*/ 247619 h 1677408"/>
                <a:gd name="connsiteX16" fmla="*/ 581891 w 1690254"/>
                <a:gd name="connsiteY16" fmla="*/ 95219 h 1677408"/>
                <a:gd name="connsiteX17" fmla="*/ 595745 w 1690254"/>
                <a:gd name="connsiteY17" fmla="*/ 39801 h 1677408"/>
                <a:gd name="connsiteX18" fmla="*/ 762000 w 1690254"/>
                <a:gd name="connsiteY18" fmla="*/ 25946 h 1677408"/>
                <a:gd name="connsiteX19" fmla="*/ 803563 w 1690254"/>
                <a:gd name="connsiteY19" fmla="*/ 12092 h 1677408"/>
                <a:gd name="connsiteX20" fmla="*/ 983672 w 1690254"/>
                <a:gd name="connsiteY20" fmla="*/ 25946 h 1677408"/>
                <a:gd name="connsiteX21" fmla="*/ 1025236 w 1690254"/>
                <a:gd name="connsiteY21" fmla="*/ 39801 h 1677408"/>
                <a:gd name="connsiteX22" fmla="*/ 1094509 w 1690254"/>
                <a:gd name="connsiteY22" fmla="*/ 53655 h 1677408"/>
                <a:gd name="connsiteX23" fmla="*/ 1136072 w 1690254"/>
                <a:gd name="connsiteY23" fmla="*/ 81364 h 1677408"/>
                <a:gd name="connsiteX24" fmla="*/ 1149927 w 1690254"/>
                <a:gd name="connsiteY24" fmla="*/ 122928 h 1677408"/>
                <a:gd name="connsiteX25" fmla="*/ 1177636 w 1690254"/>
                <a:gd name="connsiteY25" fmla="*/ 164492 h 1677408"/>
                <a:gd name="connsiteX26" fmla="*/ 1191491 w 1690254"/>
                <a:gd name="connsiteY26" fmla="*/ 330746 h 1677408"/>
                <a:gd name="connsiteX27" fmla="*/ 1205345 w 1690254"/>
                <a:gd name="connsiteY27" fmla="*/ 372310 h 1677408"/>
                <a:gd name="connsiteX28" fmla="*/ 1219200 w 1690254"/>
                <a:gd name="connsiteY28" fmla="*/ 427728 h 1677408"/>
                <a:gd name="connsiteX29" fmla="*/ 1233054 w 1690254"/>
                <a:gd name="connsiteY29" fmla="*/ 469292 h 1677408"/>
                <a:gd name="connsiteX30" fmla="*/ 1260763 w 1690254"/>
                <a:gd name="connsiteY30" fmla="*/ 580128 h 1677408"/>
                <a:gd name="connsiteX31" fmla="*/ 1288472 w 1690254"/>
                <a:gd name="connsiteY31" fmla="*/ 663255 h 1677408"/>
                <a:gd name="connsiteX32" fmla="*/ 1302327 w 1690254"/>
                <a:gd name="connsiteY32" fmla="*/ 704819 h 1677408"/>
                <a:gd name="connsiteX33" fmla="*/ 1316181 w 1690254"/>
                <a:gd name="connsiteY33" fmla="*/ 760237 h 1677408"/>
                <a:gd name="connsiteX34" fmla="*/ 1330036 w 1690254"/>
                <a:gd name="connsiteY34" fmla="*/ 801801 h 1677408"/>
                <a:gd name="connsiteX35" fmla="*/ 1357745 w 1690254"/>
                <a:gd name="connsiteY35" fmla="*/ 926492 h 1677408"/>
                <a:gd name="connsiteX36" fmla="*/ 1371600 w 1690254"/>
                <a:gd name="connsiteY36" fmla="*/ 968055 h 1677408"/>
                <a:gd name="connsiteX37" fmla="*/ 1454727 w 1690254"/>
                <a:gd name="connsiteY37" fmla="*/ 1078892 h 1677408"/>
                <a:gd name="connsiteX38" fmla="*/ 1482436 w 1690254"/>
                <a:gd name="connsiteY38" fmla="*/ 1162019 h 1677408"/>
                <a:gd name="connsiteX39" fmla="*/ 1537854 w 1690254"/>
                <a:gd name="connsiteY39" fmla="*/ 1231292 h 1677408"/>
                <a:gd name="connsiteX40" fmla="*/ 1565563 w 1690254"/>
                <a:gd name="connsiteY40" fmla="*/ 1272855 h 1677408"/>
                <a:gd name="connsiteX41" fmla="*/ 1607127 w 1690254"/>
                <a:gd name="connsiteY41" fmla="*/ 1314419 h 1677408"/>
                <a:gd name="connsiteX42" fmla="*/ 1690254 w 1690254"/>
                <a:gd name="connsiteY42" fmla="*/ 1369837 h 1677408"/>
                <a:gd name="connsiteX43" fmla="*/ 1676400 w 1690254"/>
                <a:gd name="connsiteY43" fmla="*/ 1411401 h 1677408"/>
                <a:gd name="connsiteX44" fmla="*/ 1620981 w 1690254"/>
                <a:gd name="connsiteY44" fmla="*/ 1425255 h 1677408"/>
                <a:gd name="connsiteX45" fmla="*/ 1496291 w 1690254"/>
                <a:gd name="connsiteY45" fmla="*/ 1466819 h 1677408"/>
                <a:gd name="connsiteX46" fmla="*/ 1413163 w 1690254"/>
                <a:gd name="connsiteY46" fmla="*/ 1494528 h 1677408"/>
                <a:gd name="connsiteX47" fmla="*/ 1371600 w 1690254"/>
                <a:gd name="connsiteY47" fmla="*/ 1508382 h 1677408"/>
                <a:gd name="connsiteX48" fmla="*/ 1343891 w 1690254"/>
                <a:gd name="connsiteY48" fmla="*/ 1536092 h 1677408"/>
                <a:gd name="connsiteX49" fmla="*/ 1233054 w 1690254"/>
                <a:gd name="connsiteY49" fmla="*/ 1563801 h 1677408"/>
                <a:gd name="connsiteX50" fmla="*/ 1191491 w 1690254"/>
                <a:gd name="connsiteY50" fmla="*/ 1577655 h 1677408"/>
                <a:gd name="connsiteX51" fmla="*/ 910137 w 1690254"/>
                <a:gd name="connsiteY51" fmla="*/ 1605364 h 1677408"/>
                <a:gd name="connsiteX52" fmla="*/ 429491 w 1690254"/>
                <a:gd name="connsiteY52" fmla="*/ 1591510 h 1677408"/>
                <a:gd name="connsiteX53" fmla="*/ 304800 w 1690254"/>
                <a:gd name="connsiteY53" fmla="*/ 1549946 h 1677408"/>
                <a:gd name="connsiteX54" fmla="*/ 263236 w 1690254"/>
                <a:gd name="connsiteY54" fmla="*/ 1536092 h 1677408"/>
                <a:gd name="connsiteX55" fmla="*/ 193963 w 1690254"/>
                <a:gd name="connsiteY55" fmla="*/ 1494528 h 1677408"/>
                <a:gd name="connsiteX56" fmla="*/ 152400 w 1690254"/>
                <a:gd name="connsiteY56" fmla="*/ 1466819 h 1677408"/>
                <a:gd name="connsiteX57" fmla="*/ 69272 w 1690254"/>
                <a:gd name="connsiteY57" fmla="*/ 1439110 h 1677408"/>
                <a:gd name="connsiteX58" fmla="*/ 27709 w 1690254"/>
                <a:gd name="connsiteY58" fmla="*/ 1411401 h 1677408"/>
                <a:gd name="connsiteX59" fmla="*/ 13854 w 1690254"/>
                <a:gd name="connsiteY59" fmla="*/ 1369837 h 1677408"/>
                <a:gd name="connsiteX60" fmla="*/ 0 w 1690254"/>
                <a:gd name="connsiteY60" fmla="*/ 1355982 h 1677408"/>
                <a:gd name="connsiteX0" fmla="*/ 0 w 1690254"/>
                <a:gd name="connsiteY0" fmla="*/ 1355982 h 1677408"/>
                <a:gd name="connsiteX1" fmla="*/ 83127 w 1690254"/>
                <a:gd name="connsiteY1" fmla="*/ 1300564 h 1677408"/>
                <a:gd name="connsiteX2" fmla="*/ 124691 w 1690254"/>
                <a:gd name="connsiteY2" fmla="*/ 1272855 h 1677408"/>
                <a:gd name="connsiteX3" fmla="*/ 180109 w 1690254"/>
                <a:gd name="connsiteY3" fmla="*/ 1217437 h 1677408"/>
                <a:gd name="connsiteX4" fmla="*/ 235527 w 1690254"/>
                <a:gd name="connsiteY4" fmla="*/ 1134310 h 1677408"/>
                <a:gd name="connsiteX5" fmla="*/ 304800 w 1690254"/>
                <a:gd name="connsiteY5" fmla="*/ 1023473 h 1677408"/>
                <a:gd name="connsiteX6" fmla="*/ 346363 w 1690254"/>
                <a:gd name="connsiteY6" fmla="*/ 940346 h 1677408"/>
                <a:gd name="connsiteX7" fmla="*/ 374072 w 1690254"/>
                <a:gd name="connsiteY7" fmla="*/ 857219 h 1677408"/>
                <a:gd name="connsiteX8" fmla="*/ 401781 w 1690254"/>
                <a:gd name="connsiteY8" fmla="*/ 815655 h 1677408"/>
                <a:gd name="connsiteX9" fmla="*/ 457200 w 1690254"/>
                <a:gd name="connsiteY9" fmla="*/ 690964 h 1677408"/>
                <a:gd name="connsiteX10" fmla="*/ 484909 w 1690254"/>
                <a:gd name="connsiteY10" fmla="*/ 580128 h 1677408"/>
                <a:gd name="connsiteX11" fmla="*/ 498763 w 1690254"/>
                <a:gd name="connsiteY11" fmla="*/ 524710 h 1677408"/>
                <a:gd name="connsiteX12" fmla="*/ 512618 w 1690254"/>
                <a:gd name="connsiteY12" fmla="*/ 413873 h 1677408"/>
                <a:gd name="connsiteX13" fmla="*/ 526472 w 1690254"/>
                <a:gd name="connsiteY13" fmla="*/ 372310 h 1677408"/>
                <a:gd name="connsiteX14" fmla="*/ 540327 w 1690254"/>
                <a:gd name="connsiteY14" fmla="*/ 303037 h 1677408"/>
                <a:gd name="connsiteX15" fmla="*/ 554181 w 1690254"/>
                <a:gd name="connsiteY15" fmla="*/ 247619 h 1677408"/>
                <a:gd name="connsiteX16" fmla="*/ 581891 w 1690254"/>
                <a:gd name="connsiteY16" fmla="*/ 95219 h 1677408"/>
                <a:gd name="connsiteX17" fmla="*/ 595745 w 1690254"/>
                <a:gd name="connsiteY17" fmla="*/ 39801 h 1677408"/>
                <a:gd name="connsiteX18" fmla="*/ 762000 w 1690254"/>
                <a:gd name="connsiteY18" fmla="*/ 25946 h 1677408"/>
                <a:gd name="connsiteX19" fmla="*/ 803563 w 1690254"/>
                <a:gd name="connsiteY19" fmla="*/ 12092 h 1677408"/>
                <a:gd name="connsiteX20" fmla="*/ 983672 w 1690254"/>
                <a:gd name="connsiteY20" fmla="*/ 25946 h 1677408"/>
                <a:gd name="connsiteX21" fmla="*/ 1025236 w 1690254"/>
                <a:gd name="connsiteY21" fmla="*/ 39801 h 1677408"/>
                <a:gd name="connsiteX22" fmla="*/ 1094509 w 1690254"/>
                <a:gd name="connsiteY22" fmla="*/ 53655 h 1677408"/>
                <a:gd name="connsiteX23" fmla="*/ 1136072 w 1690254"/>
                <a:gd name="connsiteY23" fmla="*/ 81364 h 1677408"/>
                <a:gd name="connsiteX24" fmla="*/ 1149927 w 1690254"/>
                <a:gd name="connsiteY24" fmla="*/ 122928 h 1677408"/>
                <a:gd name="connsiteX25" fmla="*/ 1177636 w 1690254"/>
                <a:gd name="connsiteY25" fmla="*/ 164492 h 1677408"/>
                <a:gd name="connsiteX26" fmla="*/ 1191491 w 1690254"/>
                <a:gd name="connsiteY26" fmla="*/ 330746 h 1677408"/>
                <a:gd name="connsiteX27" fmla="*/ 1205345 w 1690254"/>
                <a:gd name="connsiteY27" fmla="*/ 372310 h 1677408"/>
                <a:gd name="connsiteX28" fmla="*/ 1219200 w 1690254"/>
                <a:gd name="connsiteY28" fmla="*/ 427728 h 1677408"/>
                <a:gd name="connsiteX29" fmla="*/ 1233054 w 1690254"/>
                <a:gd name="connsiteY29" fmla="*/ 469292 h 1677408"/>
                <a:gd name="connsiteX30" fmla="*/ 1260763 w 1690254"/>
                <a:gd name="connsiteY30" fmla="*/ 580128 h 1677408"/>
                <a:gd name="connsiteX31" fmla="*/ 1288472 w 1690254"/>
                <a:gd name="connsiteY31" fmla="*/ 663255 h 1677408"/>
                <a:gd name="connsiteX32" fmla="*/ 1302327 w 1690254"/>
                <a:gd name="connsiteY32" fmla="*/ 704819 h 1677408"/>
                <a:gd name="connsiteX33" fmla="*/ 1316181 w 1690254"/>
                <a:gd name="connsiteY33" fmla="*/ 760237 h 1677408"/>
                <a:gd name="connsiteX34" fmla="*/ 1330036 w 1690254"/>
                <a:gd name="connsiteY34" fmla="*/ 801801 h 1677408"/>
                <a:gd name="connsiteX35" fmla="*/ 1357745 w 1690254"/>
                <a:gd name="connsiteY35" fmla="*/ 926492 h 1677408"/>
                <a:gd name="connsiteX36" fmla="*/ 1371600 w 1690254"/>
                <a:gd name="connsiteY36" fmla="*/ 968055 h 1677408"/>
                <a:gd name="connsiteX37" fmla="*/ 1454727 w 1690254"/>
                <a:gd name="connsiteY37" fmla="*/ 1078892 h 1677408"/>
                <a:gd name="connsiteX38" fmla="*/ 1482436 w 1690254"/>
                <a:gd name="connsiteY38" fmla="*/ 1162019 h 1677408"/>
                <a:gd name="connsiteX39" fmla="*/ 1537854 w 1690254"/>
                <a:gd name="connsiteY39" fmla="*/ 1231292 h 1677408"/>
                <a:gd name="connsiteX40" fmla="*/ 1565563 w 1690254"/>
                <a:gd name="connsiteY40" fmla="*/ 1272855 h 1677408"/>
                <a:gd name="connsiteX41" fmla="*/ 1607127 w 1690254"/>
                <a:gd name="connsiteY41" fmla="*/ 1314419 h 1677408"/>
                <a:gd name="connsiteX42" fmla="*/ 1690254 w 1690254"/>
                <a:gd name="connsiteY42" fmla="*/ 1369837 h 1677408"/>
                <a:gd name="connsiteX43" fmla="*/ 1676400 w 1690254"/>
                <a:gd name="connsiteY43" fmla="*/ 1411401 h 1677408"/>
                <a:gd name="connsiteX44" fmla="*/ 1620981 w 1690254"/>
                <a:gd name="connsiteY44" fmla="*/ 1425255 h 1677408"/>
                <a:gd name="connsiteX45" fmla="*/ 1496291 w 1690254"/>
                <a:gd name="connsiteY45" fmla="*/ 1466819 h 1677408"/>
                <a:gd name="connsiteX46" fmla="*/ 1413163 w 1690254"/>
                <a:gd name="connsiteY46" fmla="*/ 1494528 h 1677408"/>
                <a:gd name="connsiteX47" fmla="*/ 1371600 w 1690254"/>
                <a:gd name="connsiteY47" fmla="*/ 1508382 h 1677408"/>
                <a:gd name="connsiteX48" fmla="*/ 1343891 w 1690254"/>
                <a:gd name="connsiteY48" fmla="*/ 1536092 h 1677408"/>
                <a:gd name="connsiteX49" fmla="*/ 1233054 w 1690254"/>
                <a:gd name="connsiteY49" fmla="*/ 1563801 h 1677408"/>
                <a:gd name="connsiteX50" fmla="*/ 1191491 w 1690254"/>
                <a:gd name="connsiteY50" fmla="*/ 1577655 h 1677408"/>
                <a:gd name="connsiteX51" fmla="*/ 910137 w 1690254"/>
                <a:gd name="connsiteY51" fmla="*/ 1605364 h 1677408"/>
                <a:gd name="connsiteX52" fmla="*/ 429491 w 1690254"/>
                <a:gd name="connsiteY52" fmla="*/ 1591510 h 1677408"/>
                <a:gd name="connsiteX53" fmla="*/ 304800 w 1690254"/>
                <a:gd name="connsiteY53" fmla="*/ 1549946 h 1677408"/>
                <a:gd name="connsiteX54" fmla="*/ 263236 w 1690254"/>
                <a:gd name="connsiteY54" fmla="*/ 1536092 h 1677408"/>
                <a:gd name="connsiteX55" fmla="*/ 193963 w 1690254"/>
                <a:gd name="connsiteY55" fmla="*/ 1494528 h 1677408"/>
                <a:gd name="connsiteX56" fmla="*/ 152400 w 1690254"/>
                <a:gd name="connsiteY56" fmla="*/ 1466819 h 1677408"/>
                <a:gd name="connsiteX57" fmla="*/ 69272 w 1690254"/>
                <a:gd name="connsiteY57" fmla="*/ 1439110 h 1677408"/>
                <a:gd name="connsiteX58" fmla="*/ 27709 w 1690254"/>
                <a:gd name="connsiteY58" fmla="*/ 1411401 h 1677408"/>
                <a:gd name="connsiteX59" fmla="*/ 13854 w 1690254"/>
                <a:gd name="connsiteY59" fmla="*/ 1369837 h 1677408"/>
                <a:gd name="connsiteX60" fmla="*/ 0 w 1690254"/>
                <a:gd name="connsiteY60" fmla="*/ 1355982 h 1677408"/>
                <a:gd name="connsiteX0" fmla="*/ 0 w 1690254"/>
                <a:gd name="connsiteY0" fmla="*/ 1355982 h 1677408"/>
                <a:gd name="connsiteX1" fmla="*/ 83127 w 1690254"/>
                <a:gd name="connsiteY1" fmla="*/ 1300564 h 1677408"/>
                <a:gd name="connsiteX2" fmla="*/ 124691 w 1690254"/>
                <a:gd name="connsiteY2" fmla="*/ 1272855 h 1677408"/>
                <a:gd name="connsiteX3" fmla="*/ 180109 w 1690254"/>
                <a:gd name="connsiteY3" fmla="*/ 1217437 h 1677408"/>
                <a:gd name="connsiteX4" fmla="*/ 235527 w 1690254"/>
                <a:gd name="connsiteY4" fmla="*/ 1134310 h 1677408"/>
                <a:gd name="connsiteX5" fmla="*/ 304800 w 1690254"/>
                <a:gd name="connsiteY5" fmla="*/ 1023473 h 1677408"/>
                <a:gd name="connsiteX6" fmla="*/ 346363 w 1690254"/>
                <a:gd name="connsiteY6" fmla="*/ 940346 h 1677408"/>
                <a:gd name="connsiteX7" fmla="*/ 374072 w 1690254"/>
                <a:gd name="connsiteY7" fmla="*/ 857219 h 1677408"/>
                <a:gd name="connsiteX8" fmla="*/ 401781 w 1690254"/>
                <a:gd name="connsiteY8" fmla="*/ 815655 h 1677408"/>
                <a:gd name="connsiteX9" fmla="*/ 457200 w 1690254"/>
                <a:gd name="connsiteY9" fmla="*/ 690964 h 1677408"/>
                <a:gd name="connsiteX10" fmla="*/ 484909 w 1690254"/>
                <a:gd name="connsiteY10" fmla="*/ 580128 h 1677408"/>
                <a:gd name="connsiteX11" fmla="*/ 498763 w 1690254"/>
                <a:gd name="connsiteY11" fmla="*/ 524710 h 1677408"/>
                <a:gd name="connsiteX12" fmla="*/ 512618 w 1690254"/>
                <a:gd name="connsiteY12" fmla="*/ 413873 h 1677408"/>
                <a:gd name="connsiteX13" fmla="*/ 526472 w 1690254"/>
                <a:gd name="connsiteY13" fmla="*/ 372310 h 1677408"/>
                <a:gd name="connsiteX14" fmla="*/ 540327 w 1690254"/>
                <a:gd name="connsiteY14" fmla="*/ 303037 h 1677408"/>
                <a:gd name="connsiteX15" fmla="*/ 554181 w 1690254"/>
                <a:gd name="connsiteY15" fmla="*/ 247619 h 1677408"/>
                <a:gd name="connsiteX16" fmla="*/ 581891 w 1690254"/>
                <a:gd name="connsiteY16" fmla="*/ 95219 h 1677408"/>
                <a:gd name="connsiteX17" fmla="*/ 595745 w 1690254"/>
                <a:gd name="connsiteY17" fmla="*/ 39801 h 1677408"/>
                <a:gd name="connsiteX18" fmla="*/ 762000 w 1690254"/>
                <a:gd name="connsiteY18" fmla="*/ 25946 h 1677408"/>
                <a:gd name="connsiteX19" fmla="*/ 803563 w 1690254"/>
                <a:gd name="connsiteY19" fmla="*/ 12092 h 1677408"/>
                <a:gd name="connsiteX20" fmla="*/ 983672 w 1690254"/>
                <a:gd name="connsiteY20" fmla="*/ 25946 h 1677408"/>
                <a:gd name="connsiteX21" fmla="*/ 1025236 w 1690254"/>
                <a:gd name="connsiteY21" fmla="*/ 39801 h 1677408"/>
                <a:gd name="connsiteX22" fmla="*/ 1094509 w 1690254"/>
                <a:gd name="connsiteY22" fmla="*/ 53655 h 1677408"/>
                <a:gd name="connsiteX23" fmla="*/ 1136072 w 1690254"/>
                <a:gd name="connsiteY23" fmla="*/ 81364 h 1677408"/>
                <a:gd name="connsiteX24" fmla="*/ 1149927 w 1690254"/>
                <a:gd name="connsiteY24" fmla="*/ 122928 h 1677408"/>
                <a:gd name="connsiteX25" fmla="*/ 1177636 w 1690254"/>
                <a:gd name="connsiteY25" fmla="*/ 164492 h 1677408"/>
                <a:gd name="connsiteX26" fmla="*/ 1191491 w 1690254"/>
                <a:gd name="connsiteY26" fmla="*/ 330746 h 1677408"/>
                <a:gd name="connsiteX27" fmla="*/ 1205345 w 1690254"/>
                <a:gd name="connsiteY27" fmla="*/ 372310 h 1677408"/>
                <a:gd name="connsiteX28" fmla="*/ 1219200 w 1690254"/>
                <a:gd name="connsiteY28" fmla="*/ 427728 h 1677408"/>
                <a:gd name="connsiteX29" fmla="*/ 1233054 w 1690254"/>
                <a:gd name="connsiteY29" fmla="*/ 469292 h 1677408"/>
                <a:gd name="connsiteX30" fmla="*/ 1260763 w 1690254"/>
                <a:gd name="connsiteY30" fmla="*/ 580128 h 1677408"/>
                <a:gd name="connsiteX31" fmla="*/ 1288472 w 1690254"/>
                <a:gd name="connsiteY31" fmla="*/ 663255 h 1677408"/>
                <a:gd name="connsiteX32" fmla="*/ 1302327 w 1690254"/>
                <a:gd name="connsiteY32" fmla="*/ 704819 h 1677408"/>
                <a:gd name="connsiteX33" fmla="*/ 1316181 w 1690254"/>
                <a:gd name="connsiteY33" fmla="*/ 760237 h 1677408"/>
                <a:gd name="connsiteX34" fmla="*/ 1330036 w 1690254"/>
                <a:gd name="connsiteY34" fmla="*/ 801801 h 1677408"/>
                <a:gd name="connsiteX35" fmla="*/ 1357745 w 1690254"/>
                <a:gd name="connsiteY35" fmla="*/ 926492 h 1677408"/>
                <a:gd name="connsiteX36" fmla="*/ 1371600 w 1690254"/>
                <a:gd name="connsiteY36" fmla="*/ 968055 h 1677408"/>
                <a:gd name="connsiteX37" fmla="*/ 1454727 w 1690254"/>
                <a:gd name="connsiteY37" fmla="*/ 1078892 h 1677408"/>
                <a:gd name="connsiteX38" fmla="*/ 1482436 w 1690254"/>
                <a:gd name="connsiteY38" fmla="*/ 1162019 h 1677408"/>
                <a:gd name="connsiteX39" fmla="*/ 1537854 w 1690254"/>
                <a:gd name="connsiteY39" fmla="*/ 1231292 h 1677408"/>
                <a:gd name="connsiteX40" fmla="*/ 1565563 w 1690254"/>
                <a:gd name="connsiteY40" fmla="*/ 1272855 h 1677408"/>
                <a:gd name="connsiteX41" fmla="*/ 1607127 w 1690254"/>
                <a:gd name="connsiteY41" fmla="*/ 1314419 h 1677408"/>
                <a:gd name="connsiteX42" fmla="*/ 1690254 w 1690254"/>
                <a:gd name="connsiteY42" fmla="*/ 1369837 h 1677408"/>
                <a:gd name="connsiteX43" fmla="*/ 1676400 w 1690254"/>
                <a:gd name="connsiteY43" fmla="*/ 1411401 h 1677408"/>
                <a:gd name="connsiteX44" fmla="*/ 1620981 w 1690254"/>
                <a:gd name="connsiteY44" fmla="*/ 1425255 h 1677408"/>
                <a:gd name="connsiteX45" fmla="*/ 1496291 w 1690254"/>
                <a:gd name="connsiteY45" fmla="*/ 1466819 h 1677408"/>
                <a:gd name="connsiteX46" fmla="*/ 1413163 w 1690254"/>
                <a:gd name="connsiteY46" fmla="*/ 1494528 h 1677408"/>
                <a:gd name="connsiteX47" fmla="*/ 1371600 w 1690254"/>
                <a:gd name="connsiteY47" fmla="*/ 1508382 h 1677408"/>
                <a:gd name="connsiteX48" fmla="*/ 1343891 w 1690254"/>
                <a:gd name="connsiteY48" fmla="*/ 1536092 h 1677408"/>
                <a:gd name="connsiteX49" fmla="*/ 1233054 w 1690254"/>
                <a:gd name="connsiteY49" fmla="*/ 1563801 h 1677408"/>
                <a:gd name="connsiteX50" fmla="*/ 1191491 w 1690254"/>
                <a:gd name="connsiteY50" fmla="*/ 1577655 h 1677408"/>
                <a:gd name="connsiteX51" fmla="*/ 910137 w 1690254"/>
                <a:gd name="connsiteY51" fmla="*/ 1605364 h 1677408"/>
                <a:gd name="connsiteX52" fmla="*/ 429491 w 1690254"/>
                <a:gd name="connsiteY52" fmla="*/ 1591510 h 1677408"/>
                <a:gd name="connsiteX53" fmla="*/ 304800 w 1690254"/>
                <a:gd name="connsiteY53" fmla="*/ 1549946 h 1677408"/>
                <a:gd name="connsiteX54" fmla="*/ 263236 w 1690254"/>
                <a:gd name="connsiteY54" fmla="*/ 1536092 h 1677408"/>
                <a:gd name="connsiteX55" fmla="*/ 193963 w 1690254"/>
                <a:gd name="connsiteY55" fmla="*/ 1494528 h 1677408"/>
                <a:gd name="connsiteX56" fmla="*/ 152400 w 1690254"/>
                <a:gd name="connsiteY56" fmla="*/ 1466819 h 1677408"/>
                <a:gd name="connsiteX57" fmla="*/ 69272 w 1690254"/>
                <a:gd name="connsiteY57" fmla="*/ 1439110 h 1677408"/>
                <a:gd name="connsiteX58" fmla="*/ 27709 w 1690254"/>
                <a:gd name="connsiteY58" fmla="*/ 1411401 h 1677408"/>
                <a:gd name="connsiteX59" fmla="*/ 13854 w 1690254"/>
                <a:gd name="connsiteY59" fmla="*/ 1369837 h 1677408"/>
                <a:gd name="connsiteX60" fmla="*/ 0 w 1690254"/>
                <a:gd name="connsiteY60" fmla="*/ 1355982 h 1677408"/>
                <a:gd name="connsiteX0" fmla="*/ 0 w 1690254"/>
                <a:gd name="connsiteY0" fmla="*/ 1355982 h 1677408"/>
                <a:gd name="connsiteX1" fmla="*/ 83127 w 1690254"/>
                <a:gd name="connsiteY1" fmla="*/ 1300564 h 1677408"/>
                <a:gd name="connsiteX2" fmla="*/ 124691 w 1690254"/>
                <a:gd name="connsiteY2" fmla="*/ 1272855 h 1677408"/>
                <a:gd name="connsiteX3" fmla="*/ 180109 w 1690254"/>
                <a:gd name="connsiteY3" fmla="*/ 1217437 h 1677408"/>
                <a:gd name="connsiteX4" fmla="*/ 235527 w 1690254"/>
                <a:gd name="connsiteY4" fmla="*/ 1134310 h 1677408"/>
                <a:gd name="connsiteX5" fmla="*/ 304800 w 1690254"/>
                <a:gd name="connsiteY5" fmla="*/ 1023473 h 1677408"/>
                <a:gd name="connsiteX6" fmla="*/ 346363 w 1690254"/>
                <a:gd name="connsiteY6" fmla="*/ 940346 h 1677408"/>
                <a:gd name="connsiteX7" fmla="*/ 374072 w 1690254"/>
                <a:gd name="connsiteY7" fmla="*/ 857219 h 1677408"/>
                <a:gd name="connsiteX8" fmla="*/ 401781 w 1690254"/>
                <a:gd name="connsiteY8" fmla="*/ 815655 h 1677408"/>
                <a:gd name="connsiteX9" fmla="*/ 457200 w 1690254"/>
                <a:gd name="connsiteY9" fmla="*/ 690964 h 1677408"/>
                <a:gd name="connsiteX10" fmla="*/ 484909 w 1690254"/>
                <a:gd name="connsiteY10" fmla="*/ 580128 h 1677408"/>
                <a:gd name="connsiteX11" fmla="*/ 498763 w 1690254"/>
                <a:gd name="connsiteY11" fmla="*/ 524710 h 1677408"/>
                <a:gd name="connsiteX12" fmla="*/ 512618 w 1690254"/>
                <a:gd name="connsiteY12" fmla="*/ 413873 h 1677408"/>
                <a:gd name="connsiteX13" fmla="*/ 526472 w 1690254"/>
                <a:gd name="connsiteY13" fmla="*/ 372310 h 1677408"/>
                <a:gd name="connsiteX14" fmla="*/ 540327 w 1690254"/>
                <a:gd name="connsiteY14" fmla="*/ 303037 h 1677408"/>
                <a:gd name="connsiteX15" fmla="*/ 554181 w 1690254"/>
                <a:gd name="connsiteY15" fmla="*/ 247619 h 1677408"/>
                <a:gd name="connsiteX16" fmla="*/ 581891 w 1690254"/>
                <a:gd name="connsiteY16" fmla="*/ 95219 h 1677408"/>
                <a:gd name="connsiteX17" fmla="*/ 595745 w 1690254"/>
                <a:gd name="connsiteY17" fmla="*/ 39801 h 1677408"/>
                <a:gd name="connsiteX18" fmla="*/ 762000 w 1690254"/>
                <a:gd name="connsiteY18" fmla="*/ 25946 h 1677408"/>
                <a:gd name="connsiteX19" fmla="*/ 803563 w 1690254"/>
                <a:gd name="connsiteY19" fmla="*/ 12092 h 1677408"/>
                <a:gd name="connsiteX20" fmla="*/ 983672 w 1690254"/>
                <a:gd name="connsiteY20" fmla="*/ 25946 h 1677408"/>
                <a:gd name="connsiteX21" fmla="*/ 1025236 w 1690254"/>
                <a:gd name="connsiteY21" fmla="*/ 39801 h 1677408"/>
                <a:gd name="connsiteX22" fmla="*/ 1094509 w 1690254"/>
                <a:gd name="connsiteY22" fmla="*/ 53655 h 1677408"/>
                <a:gd name="connsiteX23" fmla="*/ 1136072 w 1690254"/>
                <a:gd name="connsiteY23" fmla="*/ 81364 h 1677408"/>
                <a:gd name="connsiteX24" fmla="*/ 1149927 w 1690254"/>
                <a:gd name="connsiteY24" fmla="*/ 122928 h 1677408"/>
                <a:gd name="connsiteX25" fmla="*/ 1177636 w 1690254"/>
                <a:gd name="connsiteY25" fmla="*/ 164492 h 1677408"/>
                <a:gd name="connsiteX26" fmla="*/ 1191491 w 1690254"/>
                <a:gd name="connsiteY26" fmla="*/ 330746 h 1677408"/>
                <a:gd name="connsiteX27" fmla="*/ 1205345 w 1690254"/>
                <a:gd name="connsiteY27" fmla="*/ 372310 h 1677408"/>
                <a:gd name="connsiteX28" fmla="*/ 1219200 w 1690254"/>
                <a:gd name="connsiteY28" fmla="*/ 427728 h 1677408"/>
                <a:gd name="connsiteX29" fmla="*/ 1233054 w 1690254"/>
                <a:gd name="connsiteY29" fmla="*/ 469292 h 1677408"/>
                <a:gd name="connsiteX30" fmla="*/ 1260763 w 1690254"/>
                <a:gd name="connsiteY30" fmla="*/ 580128 h 1677408"/>
                <a:gd name="connsiteX31" fmla="*/ 1288472 w 1690254"/>
                <a:gd name="connsiteY31" fmla="*/ 663255 h 1677408"/>
                <a:gd name="connsiteX32" fmla="*/ 1302327 w 1690254"/>
                <a:gd name="connsiteY32" fmla="*/ 704819 h 1677408"/>
                <a:gd name="connsiteX33" fmla="*/ 1316181 w 1690254"/>
                <a:gd name="connsiteY33" fmla="*/ 760237 h 1677408"/>
                <a:gd name="connsiteX34" fmla="*/ 1330036 w 1690254"/>
                <a:gd name="connsiteY34" fmla="*/ 801801 h 1677408"/>
                <a:gd name="connsiteX35" fmla="*/ 1357745 w 1690254"/>
                <a:gd name="connsiteY35" fmla="*/ 926492 h 1677408"/>
                <a:gd name="connsiteX36" fmla="*/ 1371600 w 1690254"/>
                <a:gd name="connsiteY36" fmla="*/ 968055 h 1677408"/>
                <a:gd name="connsiteX37" fmla="*/ 1454727 w 1690254"/>
                <a:gd name="connsiteY37" fmla="*/ 1078892 h 1677408"/>
                <a:gd name="connsiteX38" fmla="*/ 1482436 w 1690254"/>
                <a:gd name="connsiteY38" fmla="*/ 1162019 h 1677408"/>
                <a:gd name="connsiteX39" fmla="*/ 1537854 w 1690254"/>
                <a:gd name="connsiteY39" fmla="*/ 1231292 h 1677408"/>
                <a:gd name="connsiteX40" fmla="*/ 1565563 w 1690254"/>
                <a:gd name="connsiteY40" fmla="*/ 1272855 h 1677408"/>
                <a:gd name="connsiteX41" fmla="*/ 1607127 w 1690254"/>
                <a:gd name="connsiteY41" fmla="*/ 1314419 h 1677408"/>
                <a:gd name="connsiteX42" fmla="*/ 1690254 w 1690254"/>
                <a:gd name="connsiteY42" fmla="*/ 1369837 h 1677408"/>
                <a:gd name="connsiteX43" fmla="*/ 1676400 w 1690254"/>
                <a:gd name="connsiteY43" fmla="*/ 1411401 h 1677408"/>
                <a:gd name="connsiteX44" fmla="*/ 1620981 w 1690254"/>
                <a:gd name="connsiteY44" fmla="*/ 1425255 h 1677408"/>
                <a:gd name="connsiteX45" fmla="*/ 1496291 w 1690254"/>
                <a:gd name="connsiteY45" fmla="*/ 1466819 h 1677408"/>
                <a:gd name="connsiteX46" fmla="*/ 1413163 w 1690254"/>
                <a:gd name="connsiteY46" fmla="*/ 1494528 h 1677408"/>
                <a:gd name="connsiteX47" fmla="*/ 1371600 w 1690254"/>
                <a:gd name="connsiteY47" fmla="*/ 1508382 h 1677408"/>
                <a:gd name="connsiteX48" fmla="*/ 1343891 w 1690254"/>
                <a:gd name="connsiteY48" fmla="*/ 1536092 h 1677408"/>
                <a:gd name="connsiteX49" fmla="*/ 1233054 w 1690254"/>
                <a:gd name="connsiteY49" fmla="*/ 1563801 h 1677408"/>
                <a:gd name="connsiteX50" fmla="*/ 1191491 w 1690254"/>
                <a:gd name="connsiteY50" fmla="*/ 1577655 h 1677408"/>
                <a:gd name="connsiteX51" fmla="*/ 910137 w 1690254"/>
                <a:gd name="connsiteY51" fmla="*/ 1605364 h 1677408"/>
                <a:gd name="connsiteX52" fmla="*/ 429491 w 1690254"/>
                <a:gd name="connsiteY52" fmla="*/ 1591510 h 1677408"/>
                <a:gd name="connsiteX53" fmla="*/ 304800 w 1690254"/>
                <a:gd name="connsiteY53" fmla="*/ 1549946 h 1677408"/>
                <a:gd name="connsiteX54" fmla="*/ 263236 w 1690254"/>
                <a:gd name="connsiteY54" fmla="*/ 1536092 h 1677408"/>
                <a:gd name="connsiteX55" fmla="*/ 193963 w 1690254"/>
                <a:gd name="connsiteY55" fmla="*/ 1494528 h 1677408"/>
                <a:gd name="connsiteX56" fmla="*/ 152400 w 1690254"/>
                <a:gd name="connsiteY56" fmla="*/ 1466819 h 1677408"/>
                <a:gd name="connsiteX57" fmla="*/ 69272 w 1690254"/>
                <a:gd name="connsiteY57" fmla="*/ 1439110 h 1677408"/>
                <a:gd name="connsiteX58" fmla="*/ 27709 w 1690254"/>
                <a:gd name="connsiteY58" fmla="*/ 1411401 h 1677408"/>
                <a:gd name="connsiteX59" fmla="*/ 13854 w 1690254"/>
                <a:gd name="connsiteY59" fmla="*/ 1369837 h 1677408"/>
                <a:gd name="connsiteX60" fmla="*/ 0 w 1690254"/>
                <a:gd name="connsiteY60" fmla="*/ 1355982 h 1677408"/>
                <a:gd name="connsiteX0" fmla="*/ 0 w 1690254"/>
                <a:gd name="connsiteY0" fmla="*/ 1355982 h 1677408"/>
                <a:gd name="connsiteX1" fmla="*/ 83127 w 1690254"/>
                <a:gd name="connsiteY1" fmla="*/ 1300564 h 1677408"/>
                <a:gd name="connsiteX2" fmla="*/ 124691 w 1690254"/>
                <a:gd name="connsiteY2" fmla="*/ 1272855 h 1677408"/>
                <a:gd name="connsiteX3" fmla="*/ 180109 w 1690254"/>
                <a:gd name="connsiteY3" fmla="*/ 1217437 h 1677408"/>
                <a:gd name="connsiteX4" fmla="*/ 235527 w 1690254"/>
                <a:gd name="connsiteY4" fmla="*/ 1134310 h 1677408"/>
                <a:gd name="connsiteX5" fmla="*/ 304800 w 1690254"/>
                <a:gd name="connsiteY5" fmla="*/ 1023473 h 1677408"/>
                <a:gd name="connsiteX6" fmla="*/ 346363 w 1690254"/>
                <a:gd name="connsiteY6" fmla="*/ 940346 h 1677408"/>
                <a:gd name="connsiteX7" fmla="*/ 374072 w 1690254"/>
                <a:gd name="connsiteY7" fmla="*/ 857219 h 1677408"/>
                <a:gd name="connsiteX8" fmla="*/ 401781 w 1690254"/>
                <a:gd name="connsiteY8" fmla="*/ 815655 h 1677408"/>
                <a:gd name="connsiteX9" fmla="*/ 457200 w 1690254"/>
                <a:gd name="connsiteY9" fmla="*/ 690964 h 1677408"/>
                <a:gd name="connsiteX10" fmla="*/ 484909 w 1690254"/>
                <a:gd name="connsiteY10" fmla="*/ 580128 h 1677408"/>
                <a:gd name="connsiteX11" fmla="*/ 498763 w 1690254"/>
                <a:gd name="connsiteY11" fmla="*/ 524710 h 1677408"/>
                <a:gd name="connsiteX12" fmla="*/ 512618 w 1690254"/>
                <a:gd name="connsiteY12" fmla="*/ 413873 h 1677408"/>
                <a:gd name="connsiteX13" fmla="*/ 526472 w 1690254"/>
                <a:gd name="connsiteY13" fmla="*/ 372310 h 1677408"/>
                <a:gd name="connsiteX14" fmla="*/ 540327 w 1690254"/>
                <a:gd name="connsiteY14" fmla="*/ 303037 h 1677408"/>
                <a:gd name="connsiteX15" fmla="*/ 554181 w 1690254"/>
                <a:gd name="connsiteY15" fmla="*/ 247619 h 1677408"/>
                <a:gd name="connsiteX16" fmla="*/ 581891 w 1690254"/>
                <a:gd name="connsiteY16" fmla="*/ 95219 h 1677408"/>
                <a:gd name="connsiteX17" fmla="*/ 595745 w 1690254"/>
                <a:gd name="connsiteY17" fmla="*/ 39801 h 1677408"/>
                <a:gd name="connsiteX18" fmla="*/ 762000 w 1690254"/>
                <a:gd name="connsiteY18" fmla="*/ 25946 h 1677408"/>
                <a:gd name="connsiteX19" fmla="*/ 803563 w 1690254"/>
                <a:gd name="connsiteY19" fmla="*/ 12092 h 1677408"/>
                <a:gd name="connsiteX20" fmla="*/ 983672 w 1690254"/>
                <a:gd name="connsiteY20" fmla="*/ 25946 h 1677408"/>
                <a:gd name="connsiteX21" fmla="*/ 1025236 w 1690254"/>
                <a:gd name="connsiteY21" fmla="*/ 39801 h 1677408"/>
                <a:gd name="connsiteX22" fmla="*/ 1094509 w 1690254"/>
                <a:gd name="connsiteY22" fmla="*/ 53655 h 1677408"/>
                <a:gd name="connsiteX23" fmla="*/ 1136072 w 1690254"/>
                <a:gd name="connsiteY23" fmla="*/ 81364 h 1677408"/>
                <a:gd name="connsiteX24" fmla="*/ 1149927 w 1690254"/>
                <a:gd name="connsiteY24" fmla="*/ 122928 h 1677408"/>
                <a:gd name="connsiteX25" fmla="*/ 1177636 w 1690254"/>
                <a:gd name="connsiteY25" fmla="*/ 164492 h 1677408"/>
                <a:gd name="connsiteX26" fmla="*/ 1191491 w 1690254"/>
                <a:gd name="connsiteY26" fmla="*/ 330746 h 1677408"/>
                <a:gd name="connsiteX27" fmla="*/ 1205345 w 1690254"/>
                <a:gd name="connsiteY27" fmla="*/ 372310 h 1677408"/>
                <a:gd name="connsiteX28" fmla="*/ 1219200 w 1690254"/>
                <a:gd name="connsiteY28" fmla="*/ 427728 h 1677408"/>
                <a:gd name="connsiteX29" fmla="*/ 1233054 w 1690254"/>
                <a:gd name="connsiteY29" fmla="*/ 469292 h 1677408"/>
                <a:gd name="connsiteX30" fmla="*/ 1260763 w 1690254"/>
                <a:gd name="connsiteY30" fmla="*/ 580128 h 1677408"/>
                <a:gd name="connsiteX31" fmla="*/ 1288472 w 1690254"/>
                <a:gd name="connsiteY31" fmla="*/ 663255 h 1677408"/>
                <a:gd name="connsiteX32" fmla="*/ 1302327 w 1690254"/>
                <a:gd name="connsiteY32" fmla="*/ 704819 h 1677408"/>
                <a:gd name="connsiteX33" fmla="*/ 1316181 w 1690254"/>
                <a:gd name="connsiteY33" fmla="*/ 760237 h 1677408"/>
                <a:gd name="connsiteX34" fmla="*/ 1330036 w 1690254"/>
                <a:gd name="connsiteY34" fmla="*/ 801801 h 1677408"/>
                <a:gd name="connsiteX35" fmla="*/ 1357745 w 1690254"/>
                <a:gd name="connsiteY35" fmla="*/ 926492 h 1677408"/>
                <a:gd name="connsiteX36" fmla="*/ 1371600 w 1690254"/>
                <a:gd name="connsiteY36" fmla="*/ 968055 h 1677408"/>
                <a:gd name="connsiteX37" fmla="*/ 1454727 w 1690254"/>
                <a:gd name="connsiteY37" fmla="*/ 1078892 h 1677408"/>
                <a:gd name="connsiteX38" fmla="*/ 1482436 w 1690254"/>
                <a:gd name="connsiteY38" fmla="*/ 1162019 h 1677408"/>
                <a:gd name="connsiteX39" fmla="*/ 1537854 w 1690254"/>
                <a:gd name="connsiteY39" fmla="*/ 1231292 h 1677408"/>
                <a:gd name="connsiteX40" fmla="*/ 1565563 w 1690254"/>
                <a:gd name="connsiteY40" fmla="*/ 1272855 h 1677408"/>
                <a:gd name="connsiteX41" fmla="*/ 1607127 w 1690254"/>
                <a:gd name="connsiteY41" fmla="*/ 1314419 h 1677408"/>
                <a:gd name="connsiteX42" fmla="*/ 1690254 w 1690254"/>
                <a:gd name="connsiteY42" fmla="*/ 1369837 h 1677408"/>
                <a:gd name="connsiteX43" fmla="*/ 1676400 w 1690254"/>
                <a:gd name="connsiteY43" fmla="*/ 1411401 h 1677408"/>
                <a:gd name="connsiteX44" fmla="*/ 1620981 w 1690254"/>
                <a:gd name="connsiteY44" fmla="*/ 1425255 h 1677408"/>
                <a:gd name="connsiteX45" fmla="*/ 1496291 w 1690254"/>
                <a:gd name="connsiteY45" fmla="*/ 1466819 h 1677408"/>
                <a:gd name="connsiteX46" fmla="*/ 1413163 w 1690254"/>
                <a:gd name="connsiteY46" fmla="*/ 1494528 h 1677408"/>
                <a:gd name="connsiteX47" fmla="*/ 1371600 w 1690254"/>
                <a:gd name="connsiteY47" fmla="*/ 1508382 h 1677408"/>
                <a:gd name="connsiteX48" fmla="*/ 1343891 w 1690254"/>
                <a:gd name="connsiteY48" fmla="*/ 1536092 h 1677408"/>
                <a:gd name="connsiteX49" fmla="*/ 1233054 w 1690254"/>
                <a:gd name="connsiteY49" fmla="*/ 1563801 h 1677408"/>
                <a:gd name="connsiteX50" fmla="*/ 1191491 w 1690254"/>
                <a:gd name="connsiteY50" fmla="*/ 1577655 h 1677408"/>
                <a:gd name="connsiteX51" fmla="*/ 910137 w 1690254"/>
                <a:gd name="connsiteY51" fmla="*/ 1605364 h 1677408"/>
                <a:gd name="connsiteX52" fmla="*/ 520078 w 1690254"/>
                <a:gd name="connsiteY52" fmla="*/ 1605364 h 1677408"/>
                <a:gd name="connsiteX53" fmla="*/ 304800 w 1690254"/>
                <a:gd name="connsiteY53" fmla="*/ 1549946 h 1677408"/>
                <a:gd name="connsiteX54" fmla="*/ 263236 w 1690254"/>
                <a:gd name="connsiteY54" fmla="*/ 1536092 h 1677408"/>
                <a:gd name="connsiteX55" fmla="*/ 193963 w 1690254"/>
                <a:gd name="connsiteY55" fmla="*/ 1494528 h 1677408"/>
                <a:gd name="connsiteX56" fmla="*/ 152400 w 1690254"/>
                <a:gd name="connsiteY56" fmla="*/ 1466819 h 1677408"/>
                <a:gd name="connsiteX57" fmla="*/ 69272 w 1690254"/>
                <a:gd name="connsiteY57" fmla="*/ 1439110 h 1677408"/>
                <a:gd name="connsiteX58" fmla="*/ 27709 w 1690254"/>
                <a:gd name="connsiteY58" fmla="*/ 1411401 h 1677408"/>
                <a:gd name="connsiteX59" fmla="*/ 13854 w 1690254"/>
                <a:gd name="connsiteY59" fmla="*/ 1369837 h 1677408"/>
                <a:gd name="connsiteX60" fmla="*/ 0 w 1690254"/>
                <a:gd name="connsiteY60" fmla="*/ 1355982 h 1677408"/>
                <a:gd name="connsiteX0" fmla="*/ 0 w 1690254"/>
                <a:gd name="connsiteY0" fmla="*/ 1355982 h 1708731"/>
                <a:gd name="connsiteX1" fmla="*/ 83127 w 1690254"/>
                <a:gd name="connsiteY1" fmla="*/ 1300564 h 1708731"/>
                <a:gd name="connsiteX2" fmla="*/ 124691 w 1690254"/>
                <a:gd name="connsiteY2" fmla="*/ 1272855 h 1708731"/>
                <a:gd name="connsiteX3" fmla="*/ 180109 w 1690254"/>
                <a:gd name="connsiteY3" fmla="*/ 1217437 h 1708731"/>
                <a:gd name="connsiteX4" fmla="*/ 235527 w 1690254"/>
                <a:gd name="connsiteY4" fmla="*/ 1134310 h 1708731"/>
                <a:gd name="connsiteX5" fmla="*/ 304800 w 1690254"/>
                <a:gd name="connsiteY5" fmla="*/ 1023473 h 1708731"/>
                <a:gd name="connsiteX6" fmla="*/ 346363 w 1690254"/>
                <a:gd name="connsiteY6" fmla="*/ 940346 h 1708731"/>
                <a:gd name="connsiteX7" fmla="*/ 374072 w 1690254"/>
                <a:gd name="connsiteY7" fmla="*/ 857219 h 1708731"/>
                <a:gd name="connsiteX8" fmla="*/ 401781 w 1690254"/>
                <a:gd name="connsiteY8" fmla="*/ 815655 h 1708731"/>
                <a:gd name="connsiteX9" fmla="*/ 457200 w 1690254"/>
                <a:gd name="connsiteY9" fmla="*/ 690964 h 1708731"/>
                <a:gd name="connsiteX10" fmla="*/ 484909 w 1690254"/>
                <a:gd name="connsiteY10" fmla="*/ 580128 h 1708731"/>
                <a:gd name="connsiteX11" fmla="*/ 498763 w 1690254"/>
                <a:gd name="connsiteY11" fmla="*/ 524710 h 1708731"/>
                <a:gd name="connsiteX12" fmla="*/ 512618 w 1690254"/>
                <a:gd name="connsiteY12" fmla="*/ 413873 h 1708731"/>
                <a:gd name="connsiteX13" fmla="*/ 526472 w 1690254"/>
                <a:gd name="connsiteY13" fmla="*/ 372310 h 1708731"/>
                <a:gd name="connsiteX14" fmla="*/ 540327 w 1690254"/>
                <a:gd name="connsiteY14" fmla="*/ 303037 h 1708731"/>
                <a:gd name="connsiteX15" fmla="*/ 554181 w 1690254"/>
                <a:gd name="connsiteY15" fmla="*/ 247619 h 1708731"/>
                <a:gd name="connsiteX16" fmla="*/ 581891 w 1690254"/>
                <a:gd name="connsiteY16" fmla="*/ 95219 h 1708731"/>
                <a:gd name="connsiteX17" fmla="*/ 595745 w 1690254"/>
                <a:gd name="connsiteY17" fmla="*/ 39801 h 1708731"/>
                <a:gd name="connsiteX18" fmla="*/ 762000 w 1690254"/>
                <a:gd name="connsiteY18" fmla="*/ 25946 h 1708731"/>
                <a:gd name="connsiteX19" fmla="*/ 803563 w 1690254"/>
                <a:gd name="connsiteY19" fmla="*/ 12092 h 1708731"/>
                <a:gd name="connsiteX20" fmla="*/ 983672 w 1690254"/>
                <a:gd name="connsiteY20" fmla="*/ 25946 h 1708731"/>
                <a:gd name="connsiteX21" fmla="*/ 1025236 w 1690254"/>
                <a:gd name="connsiteY21" fmla="*/ 39801 h 1708731"/>
                <a:gd name="connsiteX22" fmla="*/ 1094509 w 1690254"/>
                <a:gd name="connsiteY22" fmla="*/ 53655 h 1708731"/>
                <a:gd name="connsiteX23" fmla="*/ 1136072 w 1690254"/>
                <a:gd name="connsiteY23" fmla="*/ 81364 h 1708731"/>
                <a:gd name="connsiteX24" fmla="*/ 1149927 w 1690254"/>
                <a:gd name="connsiteY24" fmla="*/ 122928 h 1708731"/>
                <a:gd name="connsiteX25" fmla="*/ 1177636 w 1690254"/>
                <a:gd name="connsiteY25" fmla="*/ 164492 h 1708731"/>
                <a:gd name="connsiteX26" fmla="*/ 1191491 w 1690254"/>
                <a:gd name="connsiteY26" fmla="*/ 330746 h 1708731"/>
                <a:gd name="connsiteX27" fmla="*/ 1205345 w 1690254"/>
                <a:gd name="connsiteY27" fmla="*/ 372310 h 1708731"/>
                <a:gd name="connsiteX28" fmla="*/ 1219200 w 1690254"/>
                <a:gd name="connsiteY28" fmla="*/ 427728 h 1708731"/>
                <a:gd name="connsiteX29" fmla="*/ 1233054 w 1690254"/>
                <a:gd name="connsiteY29" fmla="*/ 469292 h 1708731"/>
                <a:gd name="connsiteX30" fmla="*/ 1260763 w 1690254"/>
                <a:gd name="connsiteY30" fmla="*/ 580128 h 1708731"/>
                <a:gd name="connsiteX31" fmla="*/ 1288472 w 1690254"/>
                <a:gd name="connsiteY31" fmla="*/ 663255 h 1708731"/>
                <a:gd name="connsiteX32" fmla="*/ 1302327 w 1690254"/>
                <a:gd name="connsiteY32" fmla="*/ 704819 h 1708731"/>
                <a:gd name="connsiteX33" fmla="*/ 1316181 w 1690254"/>
                <a:gd name="connsiteY33" fmla="*/ 760237 h 1708731"/>
                <a:gd name="connsiteX34" fmla="*/ 1330036 w 1690254"/>
                <a:gd name="connsiteY34" fmla="*/ 801801 h 1708731"/>
                <a:gd name="connsiteX35" fmla="*/ 1357745 w 1690254"/>
                <a:gd name="connsiteY35" fmla="*/ 926492 h 1708731"/>
                <a:gd name="connsiteX36" fmla="*/ 1371600 w 1690254"/>
                <a:gd name="connsiteY36" fmla="*/ 968055 h 1708731"/>
                <a:gd name="connsiteX37" fmla="*/ 1454727 w 1690254"/>
                <a:gd name="connsiteY37" fmla="*/ 1078892 h 1708731"/>
                <a:gd name="connsiteX38" fmla="*/ 1482436 w 1690254"/>
                <a:gd name="connsiteY38" fmla="*/ 1162019 h 1708731"/>
                <a:gd name="connsiteX39" fmla="*/ 1537854 w 1690254"/>
                <a:gd name="connsiteY39" fmla="*/ 1231292 h 1708731"/>
                <a:gd name="connsiteX40" fmla="*/ 1565563 w 1690254"/>
                <a:gd name="connsiteY40" fmla="*/ 1272855 h 1708731"/>
                <a:gd name="connsiteX41" fmla="*/ 1607127 w 1690254"/>
                <a:gd name="connsiteY41" fmla="*/ 1314419 h 1708731"/>
                <a:gd name="connsiteX42" fmla="*/ 1690254 w 1690254"/>
                <a:gd name="connsiteY42" fmla="*/ 1369837 h 1708731"/>
                <a:gd name="connsiteX43" fmla="*/ 1676400 w 1690254"/>
                <a:gd name="connsiteY43" fmla="*/ 1411401 h 1708731"/>
                <a:gd name="connsiteX44" fmla="*/ 1620981 w 1690254"/>
                <a:gd name="connsiteY44" fmla="*/ 1425255 h 1708731"/>
                <a:gd name="connsiteX45" fmla="*/ 1496291 w 1690254"/>
                <a:gd name="connsiteY45" fmla="*/ 1466819 h 1708731"/>
                <a:gd name="connsiteX46" fmla="*/ 1413163 w 1690254"/>
                <a:gd name="connsiteY46" fmla="*/ 1494528 h 1708731"/>
                <a:gd name="connsiteX47" fmla="*/ 1371600 w 1690254"/>
                <a:gd name="connsiteY47" fmla="*/ 1508382 h 1708731"/>
                <a:gd name="connsiteX48" fmla="*/ 1343891 w 1690254"/>
                <a:gd name="connsiteY48" fmla="*/ 1536092 h 1708731"/>
                <a:gd name="connsiteX49" fmla="*/ 1233054 w 1690254"/>
                <a:gd name="connsiteY49" fmla="*/ 1563801 h 1708731"/>
                <a:gd name="connsiteX50" fmla="*/ 1191491 w 1690254"/>
                <a:gd name="connsiteY50" fmla="*/ 1577655 h 1708731"/>
                <a:gd name="connsiteX51" fmla="*/ 910137 w 1690254"/>
                <a:gd name="connsiteY51" fmla="*/ 1605364 h 1708731"/>
                <a:gd name="connsiteX52" fmla="*/ 520078 w 1690254"/>
                <a:gd name="connsiteY52" fmla="*/ 1605364 h 1708731"/>
                <a:gd name="connsiteX53" fmla="*/ 304800 w 1690254"/>
                <a:gd name="connsiteY53" fmla="*/ 1549946 h 1708731"/>
                <a:gd name="connsiteX54" fmla="*/ 263236 w 1690254"/>
                <a:gd name="connsiteY54" fmla="*/ 1536092 h 1708731"/>
                <a:gd name="connsiteX55" fmla="*/ 193963 w 1690254"/>
                <a:gd name="connsiteY55" fmla="*/ 1494528 h 1708731"/>
                <a:gd name="connsiteX56" fmla="*/ 152400 w 1690254"/>
                <a:gd name="connsiteY56" fmla="*/ 1466819 h 1708731"/>
                <a:gd name="connsiteX57" fmla="*/ 69272 w 1690254"/>
                <a:gd name="connsiteY57" fmla="*/ 1439110 h 1708731"/>
                <a:gd name="connsiteX58" fmla="*/ 27709 w 1690254"/>
                <a:gd name="connsiteY58" fmla="*/ 1411401 h 1708731"/>
                <a:gd name="connsiteX59" fmla="*/ 13854 w 1690254"/>
                <a:gd name="connsiteY59" fmla="*/ 1369837 h 1708731"/>
                <a:gd name="connsiteX60" fmla="*/ 0 w 1690254"/>
                <a:gd name="connsiteY60" fmla="*/ 1355982 h 1708731"/>
                <a:gd name="connsiteX0" fmla="*/ 0 w 1690254"/>
                <a:gd name="connsiteY0" fmla="*/ 1355982 h 1708731"/>
                <a:gd name="connsiteX1" fmla="*/ 83127 w 1690254"/>
                <a:gd name="connsiteY1" fmla="*/ 1300564 h 1708731"/>
                <a:gd name="connsiteX2" fmla="*/ 124691 w 1690254"/>
                <a:gd name="connsiteY2" fmla="*/ 1272855 h 1708731"/>
                <a:gd name="connsiteX3" fmla="*/ 180109 w 1690254"/>
                <a:gd name="connsiteY3" fmla="*/ 1217437 h 1708731"/>
                <a:gd name="connsiteX4" fmla="*/ 235527 w 1690254"/>
                <a:gd name="connsiteY4" fmla="*/ 1134310 h 1708731"/>
                <a:gd name="connsiteX5" fmla="*/ 304800 w 1690254"/>
                <a:gd name="connsiteY5" fmla="*/ 1023473 h 1708731"/>
                <a:gd name="connsiteX6" fmla="*/ 346363 w 1690254"/>
                <a:gd name="connsiteY6" fmla="*/ 940346 h 1708731"/>
                <a:gd name="connsiteX7" fmla="*/ 374072 w 1690254"/>
                <a:gd name="connsiteY7" fmla="*/ 857219 h 1708731"/>
                <a:gd name="connsiteX8" fmla="*/ 401781 w 1690254"/>
                <a:gd name="connsiteY8" fmla="*/ 815655 h 1708731"/>
                <a:gd name="connsiteX9" fmla="*/ 457200 w 1690254"/>
                <a:gd name="connsiteY9" fmla="*/ 690964 h 1708731"/>
                <a:gd name="connsiteX10" fmla="*/ 484909 w 1690254"/>
                <a:gd name="connsiteY10" fmla="*/ 580128 h 1708731"/>
                <a:gd name="connsiteX11" fmla="*/ 498763 w 1690254"/>
                <a:gd name="connsiteY11" fmla="*/ 524710 h 1708731"/>
                <a:gd name="connsiteX12" fmla="*/ 512618 w 1690254"/>
                <a:gd name="connsiteY12" fmla="*/ 413873 h 1708731"/>
                <a:gd name="connsiteX13" fmla="*/ 526472 w 1690254"/>
                <a:gd name="connsiteY13" fmla="*/ 372310 h 1708731"/>
                <a:gd name="connsiteX14" fmla="*/ 540327 w 1690254"/>
                <a:gd name="connsiteY14" fmla="*/ 303037 h 1708731"/>
                <a:gd name="connsiteX15" fmla="*/ 554181 w 1690254"/>
                <a:gd name="connsiteY15" fmla="*/ 247619 h 1708731"/>
                <a:gd name="connsiteX16" fmla="*/ 581891 w 1690254"/>
                <a:gd name="connsiteY16" fmla="*/ 95219 h 1708731"/>
                <a:gd name="connsiteX17" fmla="*/ 595745 w 1690254"/>
                <a:gd name="connsiteY17" fmla="*/ 39801 h 1708731"/>
                <a:gd name="connsiteX18" fmla="*/ 762000 w 1690254"/>
                <a:gd name="connsiteY18" fmla="*/ 25946 h 1708731"/>
                <a:gd name="connsiteX19" fmla="*/ 803563 w 1690254"/>
                <a:gd name="connsiteY19" fmla="*/ 12092 h 1708731"/>
                <a:gd name="connsiteX20" fmla="*/ 983672 w 1690254"/>
                <a:gd name="connsiteY20" fmla="*/ 25946 h 1708731"/>
                <a:gd name="connsiteX21" fmla="*/ 1025236 w 1690254"/>
                <a:gd name="connsiteY21" fmla="*/ 39801 h 1708731"/>
                <a:gd name="connsiteX22" fmla="*/ 1094509 w 1690254"/>
                <a:gd name="connsiteY22" fmla="*/ 53655 h 1708731"/>
                <a:gd name="connsiteX23" fmla="*/ 1136072 w 1690254"/>
                <a:gd name="connsiteY23" fmla="*/ 81364 h 1708731"/>
                <a:gd name="connsiteX24" fmla="*/ 1149927 w 1690254"/>
                <a:gd name="connsiteY24" fmla="*/ 122928 h 1708731"/>
                <a:gd name="connsiteX25" fmla="*/ 1177636 w 1690254"/>
                <a:gd name="connsiteY25" fmla="*/ 164492 h 1708731"/>
                <a:gd name="connsiteX26" fmla="*/ 1191491 w 1690254"/>
                <a:gd name="connsiteY26" fmla="*/ 330746 h 1708731"/>
                <a:gd name="connsiteX27" fmla="*/ 1205345 w 1690254"/>
                <a:gd name="connsiteY27" fmla="*/ 372310 h 1708731"/>
                <a:gd name="connsiteX28" fmla="*/ 1219200 w 1690254"/>
                <a:gd name="connsiteY28" fmla="*/ 427728 h 1708731"/>
                <a:gd name="connsiteX29" fmla="*/ 1233054 w 1690254"/>
                <a:gd name="connsiteY29" fmla="*/ 469292 h 1708731"/>
                <a:gd name="connsiteX30" fmla="*/ 1260763 w 1690254"/>
                <a:gd name="connsiteY30" fmla="*/ 580128 h 1708731"/>
                <a:gd name="connsiteX31" fmla="*/ 1288472 w 1690254"/>
                <a:gd name="connsiteY31" fmla="*/ 663255 h 1708731"/>
                <a:gd name="connsiteX32" fmla="*/ 1302327 w 1690254"/>
                <a:gd name="connsiteY32" fmla="*/ 704819 h 1708731"/>
                <a:gd name="connsiteX33" fmla="*/ 1316181 w 1690254"/>
                <a:gd name="connsiteY33" fmla="*/ 760237 h 1708731"/>
                <a:gd name="connsiteX34" fmla="*/ 1330036 w 1690254"/>
                <a:gd name="connsiteY34" fmla="*/ 801801 h 1708731"/>
                <a:gd name="connsiteX35" fmla="*/ 1357745 w 1690254"/>
                <a:gd name="connsiteY35" fmla="*/ 926492 h 1708731"/>
                <a:gd name="connsiteX36" fmla="*/ 1371600 w 1690254"/>
                <a:gd name="connsiteY36" fmla="*/ 968055 h 1708731"/>
                <a:gd name="connsiteX37" fmla="*/ 1454727 w 1690254"/>
                <a:gd name="connsiteY37" fmla="*/ 1078892 h 1708731"/>
                <a:gd name="connsiteX38" fmla="*/ 1482436 w 1690254"/>
                <a:gd name="connsiteY38" fmla="*/ 1162019 h 1708731"/>
                <a:gd name="connsiteX39" fmla="*/ 1537854 w 1690254"/>
                <a:gd name="connsiteY39" fmla="*/ 1231292 h 1708731"/>
                <a:gd name="connsiteX40" fmla="*/ 1565563 w 1690254"/>
                <a:gd name="connsiteY40" fmla="*/ 1272855 h 1708731"/>
                <a:gd name="connsiteX41" fmla="*/ 1607127 w 1690254"/>
                <a:gd name="connsiteY41" fmla="*/ 1314419 h 1708731"/>
                <a:gd name="connsiteX42" fmla="*/ 1690254 w 1690254"/>
                <a:gd name="connsiteY42" fmla="*/ 1369837 h 1708731"/>
                <a:gd name="connsiteX43" fmla="*/ 1676400 w 1690254"/>
                <a:gd name="connsiteY43" fmla="*/ 1411401 h 1708731"/>
                <a:gd name="connsiteX44" fmla="*/ 1620981 w 1690254"/>
                <a:gd name="connsiteY44" fmla="*/ 1425255 h 1708731"/>
                <a:gd name="connsiteX45" fmla="*/ 1496291 w 1690254"/>
                <a:gd name="connsiteY45" fmla="*/ 1466819 h 1708731"/>
                <a:gd name="connsiteX46" fmla="*/ 1413163 w 1690254"/>
                <a:gd name="connsiteY46" fmla="*/ 1494528 h 1708731"/>
                <a:gd name="connsiteX47" fmla="*/ 1371600 w 1690254"/>
                <a:gd name="connsiteY47" fmla="*/ 1508382 h 1708731"/>
                <a:gd name="connsiteX48" fmla="*/ 1343891 w 1690254"/>
                <a:gd name="connsiteY48" fmla="*/ 1536092 h 1708731"/>
                <a:gd name="connsiteX49" fmla="*/ 1233054 w 1690254"/>
                <a:gd name="connsiteY49" fmla="*/ 1563801 h 1708731"/>
                <a:gd name="connsiteX50" fmla="*/ 1191491 w 1690254"/>
                <a:gd name="connsiteY50" fmla="*/ 1577655 h 1708731"/>
                <a:gd name="connsiteX51" fmla="*/ 910137 w 1690254"/>
                <a:gd name="connsiteY51" fmla="*/ 1605364 h 1708731"/>
                <a:gd name="connsiteX52" fmla="*/ 520078 w 1690254"/>
                <a:gd name="connsiteY52" fmla="*/ 1605364 h 1708731"/>
                <a:gd name="connsiteX53" fmla="*/ 304800 w 1690254"/>
                <a:gd name="connsiteY53" fmla="*/ 1549946 h 1708731"/>
                <a:gd name="connsiteX54" fmla="*/ 263236 w 1690254"/>
                <a:gd name="connsiteY54" fmla="*/ 1536092 h 1708731"/>
                <a:gd name="connsiteX55" fmla="*/ 193963 w 1690254"/>
                <a:gd name="connsiteY55" fmla="*/ 1494528 h 1708731"/>
                <a:gd name="connsiteX56" fmla="*/ 152400 w 1690254"/>
                <a:gd name="connsiteY56" fmla="*/ 1466819 h 1708731"/>
                <a:gd name="connsiteX57" fmla="*/ 69272 w 1690254"/>
                <a:gd name="connsiteY57" fmla="*/ 1439110 h 1708731"/>
                <a:gd name="connsiteX58" fmla="*/ 27709 w 1690254"/>
                <a:gd name="connsiteY58" fmla="*/ 1411401 h 1708731"/>
                <a:gd name="connsiteX59" fmla="*/ 13854 w 1690254"/>
                <a:gd name="connsiteY59" fmla="*/ 1369837 h 1708731"/>
                <a:gd name="connsiteX60" fmla="*/ 0 w 1690254"/>
                <a:gd name="connsiteY60" fmla="*/ 1355982 h 1708731"/>
                <a:gd name="connsiteX0" fmla="*/ 0 w 1690254"/>
                <a:gd name="connsiteY0" fmla="*/ 1355982 h 1806644"/>
                <a:gd name="connsiteX1" fmla="*/ 83127 w 1690254"/>
                <a:gd name="connsiteY1" fmla="*/ 1300564 h 1806644"/>
                <a:gd name="connsiteX2" fmla="*/ 124691 w 1690254"/>
                <a:gd name="connsiteY2" fmla="*/ 1272855 h 1806644"/>
                <a:gd name="connsiteX3" fmla="*/ 180109 w 1690254"/>
                <a:gd name="connsiteY3" fmla="*/ 1217437 h 1806644"/>
                <a:gd name="connsiteX4" fmla="*/ 235527 w 1690254"/>
                <a:gd name="connsiteY4" fmla="*/ 1134310 h 1806644"/>
                <a:gd name="connsiteX5" fmla="*/ 304800 w 1690254"/>
                <a:gd name="connsiteY5" fmla="*/ 1023473 h 1806644"/>
                <a:gd name="connsiteX6" fmla="*/ 346363 w 1690254"/>
                <a:gd name="connsiteY6" fmla="*/ 940346 h 1806644"/>
                <a:gd name="connsiteX7" fmla="*/ 374072 w 1690254"/>
                <a:gd name="connsiteY7" fmla="*/ 857219 h 1806644"/>
                <a:gd name="connsiteX8" fmla="*/ 401781 w 1690254"/>
                <a:gd name="connsiteY8" fmla="*/ 815655 h 1806644"/>
                <a:gd name="connsiteX9" fmla="*/ 457200 w 1690254"/>
                <a:gd name="connsiteY9" fmla="*/ 690964 h 1806644"/>
                <a:gd name="connsiteX10" fmla="*/ 484909 w 1690254"/>
                <a:gd name="connsiteY10" fmla="*/ 580128 h 1806644"/>
                <a:gd name="connsiteX11" fmla="*/ 498763 w 1690254"/>
                <a:gd name="connsiteY11" fmla="*/ 524710 h 1806644"/>
                <a:gd name="connsiteX12" fmla="*/ 512618 w 1690254"/>
                <a:gd name="connsiteY12" fmla="*/ 413873 h 1806644"/>
                <a:gd name="connsiteX13" fmla="*/ 526472 w 1690254"/>
                <a:gd name="connsiteY13" fmla="*/ 372310 h 1806644"/>
                <a:gd name="connsiteX14" fmla="*/ 540327 w 1690254"/>
                <a:gd name="connsiteY14" fmla="*/ 303037 h 1806644"/>
                <a:gd name="connsiteX15" fmla="*/ 554181 w 1690254"/>
                <a:gd name="connsiteY15" fmla="*/ 247619 h 1806644"/>
                <a:gd name="connsiteX16" fmla="*/ 581891 w 1690254"/>
                <a:gd name="connsiteY16" fmla="*/ 95219 h 1806644"/>
                <a:gd name="connsiteX17" fmla="*/ 595745 w 1690254"/>
                <a:gd name="connsiteY17" fmla="*/ 39801 h 1806644"/>
                <a:gd name="connsiteX18" fmla="*/ 762000 w 1690254"/>
                <a:gd name="connsiteY18" fmla="*/ 25946 h 1806644"/>
                <a:gd name="connsiteX19" fmla="*/ 803563 w 1690254"/>
                <a:gd name="connsiteY19" fmla="*/ 12092 h 1806644"/>
                <a:gd name="connsiteX20" fmla="*/ 983672 w 1690254"/>
                <a:gd name="connsiteY20" fmla="*/ 25946 h 1806644"/>
                <a:gd name="connsiteX21" fmla="*/ 1025236 w 1690254"/>
                <a:gd name="connsiteY21" fmla="*/ 39801 h 1806644"/>
                <a:gd name="connsiteX22" fmla="*/ 1094509 w 1690254"/>
                <a:gd name="connsiteY22" fmla="*/ 53655 h 1806644"/>
                <a:gd name="connsiteX23" fmla="*/ 1136072 w 1690254"/>
                <a:gd name="connsiteY23" fmla="*/ 81364 h 1806644"/>
                <a:gd name="connsiteX24" fmla="*/ 1149927 w 1690254"/>
                <a:gd name="connsiteY24" fmla="*/ 122928 h 1806644"/>
                <a:gd name="connsiteX25" fmla="*/ 1177636 w 1690254"/>
                <a:gd name="connsiteY25" fmla="*/ 164492 h 1806644"/>
                <a:gd name="connsiteX26" fmla="*/ 1191491 w 1690254"/>
                <a:gd name="connsiteY26" fmla="*/ 330746 h 1806644"/>
                <a:gd name="connsiteX27" fmla="*/ 1205345 w 1690254"/>
                <a:gd name="connsiteY27" fmla="*/ 372310 h 1806644"/>
                <a:gd name="connsiteX28" fmla="*/ 1219200 w 1690254"/>
                <a:gd name="connsiteY28" fmla="*/ 427728 h 1806644"/>
                <a:gd name="connsiteX29" fmla="*/ 1233054 w 1690254"/>
                <a:gd name="connsiteY29" fmla="*/ 469292 h 1806644"/>
                <a:gd name="connsiteX30" fmla="*/ 1260763 w 1690254"/>
                <a:gd name="connsiteY30" fmla="*/ 580128 h 1806644"/>
                <a:gd name="connsiteX31" fmla="*/ 1288472 w 1690254"/>
                <a:gd name="connsiteY31" fmla="*/ 663255 h 1806644"/>
                <a:gd name="connsiteX32" fmla="*/ 1302327 w 1690254"/>
                <a:gd name="connsiteY32" fmla="*/ 704819 h 1806644"/>
                <a:gd name="connsiteX33" fmla="*/ 1316181 w 1690254"/>
                <a:gd name="connsiteY33" fmla="*/ 760237 h 1806644"/>
                <a:gd name="connsiteX34" fmla="*/ 1330036 w 1690254"/>
                <a:gd name="connsiteY34" fmla="*/ 801801 h 1806644"/>
                <a:gd name="connsiteX35" fmla="*/ 1357745 w 1690254"/>
                <a:gd name="connsiteY35" fmla="*/ 926492 h 1806644"/>
                <a:gd name="connsiteX36" fmla="*/ 1371600 w 1690254"/>
                <a:gd name="connsiteY36" fmla="*/ 968055 h 1806644"/>
                <a:gd name="connsiteX37" fmla="*/ 1454727 w 1690254"/>
                <a:gd name="connsiteY37" fmla="*/ 1078892 h 1806644"/>
                <a:gd name="connsiteX38" fmla="*/ 1482436 w 1690254"/>
                <a:gd name="connsiteY38" fmla="*/ 1162019 h 1806644"/>
                <a:gd name="connsiteX39" fmla="*/ 1537854 w 1690254"/>
                <a:gd name="connsiteY39" fmla="*/ 1231292 h 1806644"/>
                <a:gd name="connsiteX40" fmla="*/ 1565563 w 1690254"/>
                <a:gd name="connsiteY40" fmla="*/ 1272855 h 1806644"/>
                <a:gd name="connsiteX41" fmla="*/ 1607127 w 1690254"/>
                <a:gd name="connsiteY41" fmla="*/ 1314419 h 1806644"/>
                <a:gd name="connsiteX42" fmla="*/ 1690254 w 1690254"/>
                <a:gd name="connsiteY42" fmla="*/ 1369837 h 1806644"/>
                <a:gd name="connsiteX43" fmla="*/ 1676400 w 1690254"/>
                <a:gd name="connsiteY43" fmla="*/ 1411401 h 1806644"/>
                <a:gd name="connsiteX44" fmla="*/ 1620981 w 1690254"/>
                <a:gd name="connsiteY44" fmla="*/ 1425255 h 1806644"/>
                <a:gd name="connsiteX45" fmla="*/ 1496291 w 1690254"/>
                <a:gd name="connsiteY45" fmla="*/ 1466819 h 1806644"/>
                <a:gd name="connsiteX46" fmla="*/ 1413163 w 1690254"/>
                <a:gd name="connsiteY46" fmla="*/ 1494528 h 1806644"/>
                <a:gd name="connsiteX47" fmla="*/ 1371600 w 1690254"/>
                <a:gd name="connsiteY47" fmla="*/ 1508382 h 1806644"/>
                <a:gd name="connsiteX48" fmla="*/ 1343891 w 1690254"/>
                <a:gd name="connsiteY48" fmla="*/ 1536092 h 1806644"/>
                <a:gd name="connsiteX49" fmla="*/ 1233054 w 1690254"/>
                <a:gd name="connsiteY49" fmla="*/ 1563801 h 1806644"/>
                <a:gd name="connsiteX50" fmla="*/ 1191491 w 1690254"/>
                <a:gd name="connsiteY50" fmla="*/ 1577655 h 1806644"/>
                <a:gd name="connsiteX51" fmla="*/ 910137 w 1690254"/>
                <a:gd name="connsiteY51" fmla="*/ 1605364 h 1806644"/>
                <a:gd name="connsiteX52" fmla="*/ 520078 w 1690254"/>
                <a:gd name="connsiteY52" fmla="*/ 1605364 h 1806644"/>
                <a:gd name="connsiteX53" fmla="*/ 304800 w 1690254"/>
                <a:gd name="connsiteY53" fmla="*/ 1549946 h 1806644"/>
                <a:gd name="connsiteX54" fmla="*/ 263236 w 1690254"/>
                <a:gd name="connsiteY54" fmla="*/ 1536092 h 1806644"/>
                <a:gd name="connsiteX55" fmla="*/ 193963 w 1690254"/>
                <a:gd name="connsiteY55" fmla="*/ 1494528 h 1806644"/>
                <a:gd name="connsiteX56" fmla="*/ 152400 w 1690254"/>
                <a:gd name="connsiteY56" fmla="*/ 1466819 h 1806644"/>
                <a:gd name="connsiteX57" fmla="*/ 69272 w 1690254"/>
                <a:gd name="connsiteY57" fmla="*/ 1439110 h 1806644"/>
                <a:gd name="connsiteX58" fmla="*/ 27709 w 1690254"/>
                <a:gd name="connsiteY58" fmla="*/ 1411401 h 1806644"/>
                <a:gd name="connsiteX59" fmla="*/ 13854 w 1690254"/>
                <a:gd name="connsiteY59" fmla="*/ 1369837 h 1806644"/>
                <a:gd name="connsiteX60" fmla="*/ 0 w 1690254"/>
                <a:gd name="connsiteY60" fmla="*/ 1355982 h 1806644"/>
                <a:gd name="connsiteX0" fmla="*/ 0 w 1690254"/>
                <a:gd name="connsiteY0" fmla="*/ 1355982 h 1806644"/>
                <a:gd name="connsiteX1" fmla="*/ 83127 w 1690254"/>
                <a:gd name="connsiteY1" fmla="*/ 1300564 h 1806644"/>
                <a:gd name="connsiteX2" fmla="*/ 124691 w 1690254"/>
                <a:gd name="connsiteY2" fmla="*/ 1272855 h 1806644"/>
                <a:gd name="connsiteX3" fmla="*/ 180109 w 1690254"/>
                <a:gd name="connsiteY3" fmla="*/ 1217437 h 1806644"/>
                <a:gd name="connsiteX4" fmla="*/ 235527 w 1690254"/>
                <a:gd name="connsiteY4" fmla="*/ 1134310 h 1806644"/>
                <a:gd name="connsiteX5" fmla="*/ 304800 w 1690254"/>
                <a:gd name="connsiteY5" fmla="*/ 1023473 h 1806644"/>
                <a:gd name="connsiteX6" fmla="*/ 346363 w 1690254"/>
                <a:gd name="connsiteY6" fmla="*/ 940346 h 1806644"/>
                <a:gd name="connsiteX7" fmla="*/ 374072 w 1690254"/>
                <a:gd name="connsiteY7" fmla="*/ 857219 h 1806644"/>
                <a:gd name="connsiteX8" fmla="*/ 401781 w 1690254"/>
                <a:gd name="connsiteY8" fmla="*/ 815655 h 1806644"/>
                <a:gd name="connsiteX9" fmla="*/ 457200 w 1690254"/>
                <a:gd name="connsiteY9" fmla="*/ 690964 h 1806644"/>
                <a:gd name="connsiteX10" fmla="*/ 484909 w 1690254"/>
                <a:gd name="connsiteY10" fmla="*/ 580128 h 1806644"/>
                <a:gd name="connsiteX11" fmla="*/ 498763 w 1690254"/>
                <a:gd name="connsiteY11" fmla="*/ 524710 h 1806644"/>
                <a:gd name="connsiteX12" fmla="*/ 512618 w 1690254"/>
                <a:gd name="connsiteY12" fmla="*/ 413873 h 1806644"/>
                <a:gd name="connsiteX13" fmla="*/ 526472 w 1690254"/>
                <a:gd name="connsiteY13" fmla="*/ 372310 h 1806644"/>
                <a:gd name="connsiteX14" fmla="*/ 540327 w 1690254"/>
                <a:gd name="connsiteY14" fmla="*/ 303037 h 1806644"/>
                <a:gd name="connsiteX15" fmla="*/ 554181 w 1690254"/>
                <a:gd name="connsiteY15" fmla="*/ 247619 h 1806644"/>
                <a:gd name="connsiteX16" fmla="*/ 581891 w 1690254"/>
                <a:gd name="connsiteY16" fmla="*/ 95219 h 1806644"/>
                <a:gd name="connsiteX17" fmla="*/ 595745 w 1690254"/>
                <a:gd name="connsiteY17" fmla="*/ 39801 h 1806644"/>
                <a:gd name="connsiteX18" fmla="*/ 762000 w 1690254"/>
                <a:gd name="connsiteY18" fmla="*/ 25946 h 1806644"/>
                <a:gd name="connsiteX19" fmla="*/ 803563 w 1690254"/>
                <a:gd name="connsiteY19" fmla="*/ 12092 h 1806644"/>
                <a:gd name="connsiteX20" fmla="*/ 983672 w 1690254"/>
                <a:gd name="connsiteY20" fmla="*/ 25946 h 1806644"/>
                <a:gd name="connsiteX21" fmla="*/ 1025236 w 1690254"/>
                <a:gd name="connsiteY21" fmla="*/ 39801 h 1806644"/>
                <a:gd name="connsiteX22" fmla="*/ 1094509 w 1690254"/>
                <a:gd name="connsiteY22" fmla="*/ 53655 h 1806644"/>
                <a:gd name="connsiteX23" fmla="*/ 1136072 w 1690254"/>
                <a:gd name="connsiteY23" fmla="*/ 81364 h 1806644"/>
                <a:gd name="connsiteX24" fmla="*/ 1149927 w 1690254"/>
                <a:gd name="connsiteY24" fmla="*/ 122928 h 1806644"/>
                <a:gd name="connsiteX25" fmla="*/ 1177636 w 1690254"/>
                <a:gd name="connsiteY25" fmla="*/ 164492 h 1806644"/>
                <a:gd name="connsiteX26" fmla="*/ 1191491 w 1690254"/>
                <a:gd name="connsiteY26" fmla="*/ 330746 h 1806644"/>
                <a:gd name="connsiteX27" fmla="*/ 1205345 w 1690254"/>
                <a:gd name="connsiteY27" fmla="*/ 372310 h 1806644"/>
                <a:gd name="connsiteX28" fmla="*/ 1219200 w 1690254"/>
                <a:gd name="connsiteY28" fmla="*/ 427728 h 1806644"/>
                <a:gd name="connsiteX29" fmla="*/ 1233054 w 1690254"/>
                <a:gd name="connsiteY29" fmla="*/ 469292 h 1806644"/>
                <a:gd name="connsiteX30" fmla="*/ 1260763 w 1690254"/>
                <a:gd name="connsiteY30" fmla="*/ 580128 h 1806644"/>
                <a:gd name="connsiteX31" fmla="*/ 1288472 w 1690254"/>
                <a:gd name="connsiteY31" fmla="*/ 663255 h 1806644"/>
                <a:gd name="connsiteX32" fmla="*/ 1302327 w 1690254"/>
                <a:gd name="connsiteY32" fmla="*/ 704819 h 1806644"/>
                <a:gd name="connsiteX33" fmla="*/ 1316181 w 1690254"/>
                <a:gd name="connsiteY33" fmla="*/ 760237 h 1806644"/>
                <a:gd name="connsiteX34" fmla="*/ 1330036 w 1690254"/>
                <a:gd name="connsiteY34" fmla="*/ 801801 h 1806644"/>
                <a:gd name="connsiteX35" fmla="*/ 1357745 w 1690254"/>
                <a:gd name="connsiteY35" fmla="*/ 926492 h 1806644"/>
                <a:gd name="connsiteX36" fmla="*/ 1371600 w 1690254"/>
                <a:gd name="connsiteY36" fmla="*/ 968055 h 1806644"/>
                <a:gd name="connsiteX37" fmla="*/ 1454727 w 1690254"/>
                <a:gd name="connsiteY37" fmla="*/ 1078892 h 1806644"/>
                <a:gd name="connsiteX38" fmla="*/ 1482436 w 1690254"/>
                <a:gd name="connsiteY38" fmla="*/ 1162019 h 1806644"/>
                <a:gd name="connsiteX39" fmla="*/ 1537854 w 1690254"/>
                <a:gd name="connsiteY39" fmla="*/ 1231292 h 1806644"/>
                <a:gd name="connsiteX40" fmla="*/ 1565563 w 1690254"/>
                <a:gd name="connsiteY40" fmla="*/ 1272855 h 1806644"/>
                <a:gd name="connsiteX41" fmla="*/ 1607127 w 1690254"/>
                <a:gd name="connsiteY41" fmla="*/ 1314419 h 1806644"/>
                <a:gd name="connsiteX42" fmla="*/ 1690254 w 1690254"/>
                <a:gd name="connsiteY42" fmla="*/ 1369837 h 1806644"/>
                <a:gd name="connsiteX43" fmla="*/ 1676400 w 1690254"/>
                <a:gd name="connsiteY43" fmla="*/ 1411401 h 1806644"/>
                <a:gd name="connsiteX44" fmla="*/ 1620981 w 1690254"/>
                <a:gd name="connsiteY44" fmla="*/ 1425255 h 1806644"/>
                <a:gd name="connsiteX45" fmla="*/ 1496291 w 1690254"/>
                <a:gd name="connsiteY45" fmla="*/ 1466819 h 1806644"/>
                <a:gd name="connsiteX46" fmla="*/ 1413163 w 1690254"/>
                <a:gd name="connsiteY46" fmla="*/ 1494528 h 1806644"/>
                <a:gd name="connsiteX47" fmla="*/ 1371600 w 1690254"/>
                <a:gd name="connsiteY47" fmla="*/ 1508382 h 1806644"/>
                <a:gd name="connsiteX48" fmla="*/ 1343891 w 1690254"/>
                <a:gd name="connsiteY48" fmla="*/ 1536092 h 1806644"/>
                <a:gd name="connsiteX49" fmla="*/ 1233054 w 1690254"/>
                <a:gd name="connsiteY49" fmla="*/ 1563801 h 1806644"/>
                <a:gd name="connsiteX50" fmla="*/ 1300195 w 1690254"/>
                <a:gd name="connsiteY50" fmla="*/ 1605360 h 1806644"/>
                <a:gd name="connsiteX51" fmla="*/ 910137 w 1690254"/>
                <a:gd name="connsiteY51" fmla="*/ 1605364 h 1806644"/>
                <a:gd name="connsiteX52" fmla="*/ 520078 w 1690254"/>
                <a:gd name="connsiteY52" fmla="*/ 1605364 h 1806644"/>
                <a:gd name="connsiteX53" fmla="*/ 304800 w 1690254"/>
                <a:gd name="connsiteY53" fmla="*/ 1549946 h 1806644"/>
                <a:gd name="connsiteX54" fmla="*/ 263236 w 1690254"/>
                <a:gd name="connsiteY54" fmla="*/ 1536092 h 1806644"/>
                <a:gd name="connsiteX55" fmla="*/ 193963 w 1690254"/>
                <a:gd name="connsiteY55" fmla="*/ 1494528 h 1806644"/>
                <a:gd name="connsiteX56" fmla="*/ 152400 w 1690254"/>
                <a:gd name="connsiteY56" fmla="*/ 1466819 h 1806644"/>
                <a:gd name="connsiteX57" fmla="*/ 69272 w 1690254"/>
                <a:gd name="connsiteY57" fmla="*/ 1439110 h 1806644"/>
                <a:gd name="connsiteX58" fmla="*/ 27709 w 1690254"/>
                <a:gd name="connsiteY58" fmla="*/ 1411401 h 1806644"/>
                <a:gd name="connsiteX59" fmla="*/ 13854 w 1690254"/>
                <a:gd name="connsiteY59" fmla="*/ 1369837 h 1806644"/>
                <a:gd name="connsiteX60" fmla="*/ 0 w 1690254"/>
                <a:gd name="connsiteY60" fmla="*/ 1355982 h 1806644"/>
                <a:gd name="connsiteX0" fmla="*/ 0 w 1690254"/>
                <a:gd name="connsiteY0" fmla="*/ 1355982 h 1806644"/>
                <a:gd name="connsiteX1" fmla="*/ 83127 w 1690254"/>
                <a:gd name="connsiteY1" fmla="*/ 1300564 h 1806644"/>
                <a:gd name="connsiteX2" fmla="*/ 124691 w 1690254"/>
                <a:gd name="connsiteY2" fmla="*/ 1272855 h 1806644"/>
                <a:gd name="connsiteX3" fmla="*/ 180109 w 1690254"/>
                <a:gd name="connsiteY3" fmla="*/ 1217437 h 1806644"/>
                <a:gd name="connsiteX4" fmla="*/ 235527 w 1690254"/>
                <a:gd name="connsiteY4" fmla="*/ 1134310 h 1806644"/>
                <a:gd name="connsiteX5" fmla="*/ 304800 w 1690254"/>
                <a:gd name="connsiteY5" fmla="*/ 1023473 h 1806644"/>
                <a:gd name="connsiteX6" fmla="*/ 346363 w 1690254"/>
                <a:gd name="connsiteY6" fmla="*/ 940346 h 1806644"/>
                <a:gd name="connsiteX7" fmla="*/ 374072 w 1690254"/>
                <a:gd name="connsiteY7" fmla="*/ 857219 h 1806644"/>
                <a:gd name="connsiteX8" fmla="*/ 401781 w 1690254"/>
                <a:gd name="connsiteY8" fmla="*/ 815655 h 1806644"/>
                <a:gd name="connsiteX9" fmla="*/ 457200 w 1690254"/>
                <a:gd name="connsiteY9" fmla="*/ 690964 h 1806644"/>
                <a:gd name="connsiteX10" fmla="*/ 484909 w 1690254"/>
                <a:gd name="connsiteY10" fmla="*/ 580128 h 1806644"/>
                <a:gd name="connsiteX11" fmla="*/ 498763 w 1690254"/>
                <a:gd name="connsiteY11" fmla="*/ 524710 h 1806644"/>
                <a:gd name="connsiteX12" fmla="*/ 512618 w 1690254"/>
                <a:gd name="connsiteY12" fmla="*/ 413873 h 1806644"/>
                <a:gd name="connsiteX13" fmla="*/ 526472 w 1690254"/>
                <a:gd name="connsiteY13" fmla="*/ 372310 h 1806644"/>
                <a:gd name="connsiteX14" fmla="*/ 540327 w 1690254"/>
                <a:gd name="connsiteY14" fmla="*/ 303037 h 1806644"/>
                <a:gd name="connsiteX15" fmla="*/ 554181 w 1690254"/>
                <a:gd name="connsiteY15" fmla="*/ 247619 h 1806644"/>
                <a:gd name="connsiteX16" fmla="*/ 581891 w 1690254"/>
                <a:gd name="connsiteY16" fmla="*/ 95219 h 1806644"/>
                <a:gd name="connsiteX17" fmla="*/ 595745 w 1690254"/>
                <a:gd name="connsiteY17" fmla="*/ 39801 h 1806644"/>
                <a:gd name="connsiteX18" fmla="*/ 762000 w 1690254"/>
                <a:gd name="connsiteY18" fmla="*/ 25946 h 1806644"/>
                <a:gd name="connsiteX19" fmla="*/ 803563 w 1690254"/>
                <a:gd name="connsiteY19" fmla="*/ 12092 h 1806644"/>
                <a:gd name="connsiteX20" fmla="*/ 983672 w 1690254"/>
                <a:gd name="connsiteY20" fmla="*/ 25946 h 1806644"/>
                <a:gd name="connsiteX21" fmla="*/ 1025236 w 1690254"/>
                <a:gd name="connsiteY21" fmla="*/ 39801 h 1806644"/>
                <a:gd name="connsiteX22" fmla="*/ 1094509 w 1690254"/>
                <a:gd name="connsiteY22" fmla="*/ 53655 h 1806644"/>
                <a:gd name="connsiteX23" fmla="*/ 1136072 w 1690254"/>
                <a:gd name="connsiteY23" fmla="*/ 81364 h 1806644"/>
                <a:gd name="connsiteX24" fmla="*/ 1149927 w 1690254"/>
                <a:gd name="connsiteY24" fmla="*/ 122928 h 1806644"/>
                <a:gd name="connsiteX25" fmla="*/ 1177636 w 1690254"/>
                <a:gd name="connsiteY25" fmla="*/ 164492 h 1806644"/>
                <a:gd name="connsiteX26" fmla="*/ 1191491 w 1690254"/>
                <a:gd name="connsiteY26" fmla="*/ 330746 h 1806644"/>
                <a:gd name="connsiteX27" fmla="*/ 1205345 w 1690254"/>
                <a:gd name="connsiteY27" fmla="*/ 372310 h 1806644"/>
                <a:gd name="connsiteX28" fmla="*/ 1219200 w 1690254"/>
                <a:gd name="connsiteY28" fmla="*/ 427728 h 1806644"/>
                <a:gd name="connsiteX29" fmla="*/ 1233054 w 1690254"/>
                <a:gd name="connsiteY29" fmla="*/ 469292 h 1806644"/>
                <a:gd name="connsiteX30" fmla="*/ 1260763 w 1690254"/>
                <a:gd name="connsiteY30" fmla="*/ 580128 h 1806644"/>
                <a:gd name="connsiteX31" fmla="*/ 1288472 w 1690254"/>
                <a:gd name="connsiteY31" fmla="*/ 663255 h 1806644"/>
                <a:gd name="connsiteX32" fmla="*/ 1302327 w 1690254"/>
                <a:gd name="connsiteY32" fmla="*/ 704819 h 1806644"/>
                <a:gd name="connsiteX33" fmla="*/ 1316181 w 1690254"/>
                <a:gd name="connsiteY33" fmla="*/ 760237 h 1806644"/>
                <a:gd name="connsiteX34" fmla="*/ 1330036 w 1690254"/>
                <a:gd name="connsiteY34" fmla="*/ 801801 h 1806644"/>
                <a:gd name="connsiteX35" fmla="*/ 1357745 w 1690254"/>
                <a:gd name="connsiteY35" fmla="*/ 926492 h 1806644"/>
                <a:gd name="connsiteX36" fmla="*/ 1371600 w 1690254"/>
                <a:gd name="connsiteY36" fmla="*/ 968055 h 1806644"/>
                <a:gd name="connsiteX37" fmla="*/ 1454727 w 1690254"/>
                <a:gd name="connsiteY37" fmla="*/ 1078892 h 1806644"/>
                <a:gd name="connsiteX38" fmla="*/ 1482436 w 1690254"/>
                <a:gd name="connsiteY38" fmla="*/ 1162019 h 1806644"/>
                <a:gd name="connsiteX39" fmla="*/ 1537854 w 1690254"/>
                <a:gd name="connsiteY39" fmla="*/ 1231292 h 1806644"/>
                <a:gd name="connsiteX40" fmla="*/ 1565563 w 1690254"/>
                <a:gd name="connsiteY40" fmla="*/ 1272855 h 1806644"/>
                <a:gd name="connsiteX41" fmla="*/ 1607127 w 1690254"/>
                <a:gd name="connsiteY41" fmla="*/ 1314419 h 1806644"/>
                <a:gd name="connsiteX42" fmla="*/ 1690254 w 1690254"/>
                <a:gd name="connsiteY42" fmla="*/ 1369837 h 1806644"/>
                <a:gd name="connsiteX43" fmla="*/ 1676400 w 1690254"/>
                <a:gd name="connsiteY43" fmla="*/ 1411401 h 1806644"/>
                <a:gd name="connsiteX44" fmla="*/ 1620981 w 1690254"/>
                <a:gd name="connsiteY44" fmla="*/ 1425255 h 1806644"/>
                <a:gd name="connsiteX45" fmla="*/ 1496291 w 1690254"/>
                <a:gd name="connsiteY45" fmla="*/ 1466819 h 1806644"/>
                <a:gd name="connsiteX46" fmla="*/ 1413163 w 1690254"/>
                <a:gd name="connsiteY46" fmla="*/ 1494528 h 1806644"/>
                <a:gd name="connsiteX47" fmla="*/ 1371600 w 1690254"/>
                <a:gd name="connsiteY47" fmla="*/ 1508382 h 1806644"/>
                <a:gd name="connsiteX48" fmla="*/ 1343891 w 1690254"/>
                <a:gd name="connsiteY48" fmla="*/ 1536092 h 1806644"/>
                <a:gd name="connsiteX49" fmla="*/ 1430215 w 1690254"/>
                <a:gd name="connsiteY49" fmla="*/ 1605360 h 1806644"/>
                <a:gd name="connsiteX50" fmla="*/ 1300195 w 1690254"/>
                <a:gd name="connsiteY50" fmla="*/ 1605360 h 1806644"/>
                <a:gd name="connsiteX51" fmla="*/ 910137 w 1690254"/>
                <a:gd name="connsiteY51" fmla="*/ 1605364 h 1806644"/>
                <a:gd name="connsiteX52" fmla="*/ 520078 w 1690254"/>
                <a:gd name="connsiteY52" fmla="*/ 1605364 h 1806644"/>
                <a:gd name="connsiteX53" fmla="*/ 304800 w 1690254"/>
                <a:gd name="connsiteY53" fmla="*/ 1549946 h 1806644"/>
                <a:gd name="connsiteX54" fmla="*/ 263236 w 1690254"/>
                <a:gd name="connsiteY54" fmla="*/ 1536092 h 1806644"/>
                <a:gd name="connsiteX55" fmla="*/ 193963 w 1690254"/>
                <a:gd name="connsiteY55" fmla="*/ 1494528 h 1806644"/>
                <a:gd name="connsiteX56" fmla="*/ 152400 w 1690254"/>
                <a:gd name="connsiteY56" fmla="*/ 1466819 h 1806644"/>
                <a:gd name="connsiteX57" fmla="*/ 69272 w 1690254"/>
                <a:gd name="connsiteY57" fmla="*/ 1439110 h 1806644"/>
                <a:gd name="connsiteX58" fmla="*/ 27709 w 1690254"/>
                <a:gd name="connsiteY58" fmla="*/ 1411401 h 1806644"/>
                <a:gd name="connsiteX59" fmla="*/ 13854 w 1690254"/>
                <a:gd name="connsiteY59" fmla="*/ 1369837 h 1806644"/>
                <a:gd name="connsiteX60" fmla="*/ 0 w 1690254"/>
                <a:gd name="connsiteY60" fmla="*/ 1355982 h 1806644"/>
                <a:gd name="connsiteX0" fmla="*/ 0 w 1690254"/>
                <a:gd name="connsiteY0" fmla="*/ 1355982 h 1806644"/>
                <a:gd name="connsiteX1" fmla="*/ 83127 w 1690254"/>
                <a:gd name="connsiteY1" fmla="*/ 1300564 h 1806644"/>
                <a:gd name="connsiteX2" fmla="*/ 124691 w 1690254"/>
                <a:gd name="connsiteY2" fmla="*/ 1272855 h 1806644"/>
                <a:gd name="connsiteX3" fmla="*/ 180109 w 1690254"/>
                <a:gd name="connsiteY3" fmla="*/ 1217437 h 1806644"/>
                <a:gd name="connsiteX4" fmla="*/ 235527 w 1690254"/>
                <a:gd name="connsiteY4" fmla="*/ 1134310 h 1806644"/>
                <a:gd name="connsiteX5" fmla="*/ 304800 w 1690254"/>
                <a:gd name="connsiteY5" fmla="*/ 1023473 h 1806644"/>
                <a:gd name="connsiteX6" fmla="*/ 346363 w 1690254"/>
                <a:gd name="connsiteY6" fmla="*/ 940346 h 1806644"/>
                <a:gd name="connsiteX7" fmla="*/ 374072 w 1690254"/>
                <a:gd name="connsiteY7" fmla="*/ 857219 h 1806644"/>
                <a:gd name="connsiteX8" fmla="*/ 401781 w 1690254"/>
                <a:gd name="connsiteY8" fmla="*/ 815655 h 1806644"/>
                <a:gd name="connsiteX9" fmla="*/ 457200 w 1690254"/>
                <a:gd name="connsiteY9" fmla="*/ 690964 h 1806644"/>
                <a:gd name="connsiteX10" fmla="*/ 484909 w 1690254"/>
                <a:gd name="connsiteY10" fmla="*/ 580128 h 1806644"/>
                <a:gd name="connsiteX11" fmla="*/ 498763 w 1690254"/>
                <a:gd name="connsiteY11" fmla="*/ 524710 h 1806644"/>
                <a:gd name="connsiteX12" fmla="*/ 512618 w 1690254"/>
                <a:gd name="connsiteY12" fmla="*/ 413873 h 1806644"/>
                <a:gd name="connsiteX13" fmla="*/ 526472 w 1690254"/>
                <a:gd name="connsiteY13" fmla="*/ 372310 h 1806644"/>
                <a:gd name="connsiteX14" fmla="*/ 540327 w 1690254"/>
                <a:gd name="connsiteY14" fmla="*/ 303037 h 1806644"/>
                <a:gd name="connsiteX15" fmla="*/ 554181 w 1690254"/>
                <a:gd name="connsiteY15" fmla="*/ 247619 h 1806644"/>
                <a:gd name="connsiteX16" fmla="*/ 581891 w 1690254"/>
                <a:gd name="connsiteY16" fmla="*/ 95219 h 1806644"/>
                <a:gd name="connsiteX17" fmla="*/ 595745 w 1690254"/>
                <a:gd name="connsiteY17" fmla="*/ 39801 h 1806644"/>
                <a:gd name="connsiteX18" fmla="*/ 762000 w 1690254"/>
                <a:gd name="connsiteY18" fmla="*/ 25946 h 1806644"/>
                <a:gd name="connsiteX19" fmla="*/ 803563 w 1690254"/>
                <a:gd name="connsiteY19" fmla="*/ 12092 h 1806644"/>
                <a:gd name="connsiteX20" fmla="*/ 983672 w 1690254"/>
                <a:gd name="connsiteY20" fmla="*/ 25946 h 1806644"/>
                <a:gd name="connsiteX21" fmla="*/ 1025236 w 1690254"/>
                <a:gd name="connsiteY21" fmla="*/ 39801 h 1806644"/>
                <a:gd name="connsiteX22" fmla="*/ 1094509 w 1690254"/>
                <a:gd name="connsiteY22" fmla="*/ 53655 h 1806644"/>
                <a:gd name="connsiteX23" fmla="*/ 1136072 w 1690254"/>
                <a:gd name="connsiteY23" fmla="*/ 81364 h 1806644"/>
                <a:gd name="connsiteX24" fmla="*/ 1149927 w 1690254"/>
                <a:gd name="connsiteY24" fmla="*/ 122928 h 1806644"/>
                <a:gd name="connsiteX25" fmla="*/ 1177636 w 1690254"/>
                <a:gd name="connsiteY25" fmla="*/ 164492 h 1806644"/>
                <a:gd name="connsiteX26" fmla="*/ 1191491 w 1690254"/>
                <a:gd name="connsiteY26" fmla="*/ 330746 h 1806644"/>
                <a:gd name="connsiteX27" fmla="*/ 1205345 w 1690254"/>
                <a:gd name="connsiteY27" fmla="*/ 372310 h 1806644"/>
                <a:gd name="connsiteX28" fmla="*/ 1219200 w 1690254"/>
                <a:gd name="connsiteY28" fmla="*/ 427728 h 1806644"/>
                <a:gd name="connsiteX29" fmla="*/ 1233054 w 1690254"/>
                <a:gd name="connsiteY29" fmla="*/ 469292 h 1806644"/>
                <a:gd name="connsiteX30" fmla="*/ 1260763 w 1690254"/>
                <a:gd name="connsiteY30" fmla="*/ 580128 h 1806644"/>
                <a:gd name="connsiteX31" fmla="*/ 1288472 w 1690254"/>
                <a:gd name="connsiteY31" fmla="*/ 663255 h 1806644"/>
                <a:gd name="connsiteX32" fmla="*/ 1302327 w 1690254"/>
                <a:gd name="connsiteY32" fmla="*/ 704819 h 1806644"/>
                <a:gd name="connsiteX33" fmla="*/ 1316181 w 1690254"/>
                <a:gd name="connsiteY33" fmla="*/ 760237 h 1806644"/>
                <a:gd name="connsiteX34" fmla="*/ 1330036 w 1690254"/>
                <a:gd name="connsiteY34" fmla="*/ 801801 h 1806644"/>
                <a:gd name="connsiteX35" fmla="*/ 1357745 w 1690254"/>
                <a:gd name="connsiteY35" fmla="*/ 926492 h 1806644"/>
                <a:gd name="connsiteX36" fmla="*/ 1371600 w 1690254"/>
                <a:gd name="connsiteY36" fmla="*/ 968055 h 1806644"/>
                <a:gd name="connsiteX37" fmla="*/ 1454727 w 1690254"/>
                <a:gd name="connsiteY37" fmla="*/ 1078892 h 1806644"/>
                <a:gd name="connsiteX38" fmla="*/ 1482436 w 1690254"/>
                <a:gd name="connsiteY38" fmla="*/ 1162019 h 1806644"/>
                <a:gd name="connsiteX39" fmla="*/ 1537854 w 1690254"/>
                <a:gd name="connsiteY39" fmla="*/ 1231292 h 1806644"/>
                <a:gd name="connsiteX40" fmla="*/ 1565563 w 1690254"/>
                <a:gd name="connsiteY40" fmla="*/ 1272855 h 1806644"/>
                <a:gd name="connsiteX41" fmla="*/ 1607127 w 1690254"/>
                <a:gd name="connsiteY41" fmla="*/ 1314419 h 1806644"/>
                <a:gd name="connsiteX42" fmla="*/ 1690254 w 1690254"/>
                <a:gd name="connsiteY42" fmla="*/ 1369837 h 1806644"/>
                <a:gd name="connsiteX43" fmla="*/ 1676400 w 1690254"/>
                <a:gd name="connsiteY43" fmla="*/ 1411401 h 1806644"/>
                <a:gd name="connsiteX44" fmla="*/ 1620981 w 1690254"/>
                <a:gd name="connsiteY44" fmla="*/ 1425255 h 1806644"/>
                <a:gd name="connsiteX45" fmla="*/ 1496291 w 1690254"/>
                <a:gd name="connsiteY45" fmla="*/ 1466819 h 1806644"/>
                <a:gd name="connsiteX46" fmla="*/ 1413163 w 1690254"/>
                <a:gd name="connsiteY46" fmla="*/ 1494528 h 1806644"/>
                <a:gd name="connsiteX47" fmla="*/ 1430215 w 1690254"/>
                <a:gd name="connsiteY47" fmla="*/ 1337800 h 1806644"/>
                <a:gd name="connsiteX48" fmla="*/ 1343891 w 1690254"/>
                <a:gd name="connsiteY48" fmla="*/ 1536092 h 1806644"/>
                <a:gd name="connsiteX49" fmla="*/ 1430215 w 1690254"/>
                <a:gd name="connsiteY49" fmla="*/ 1605360 h 1806644"/>
                <a:gd name="connsiteX50" fmla="*/ 1300195 w 1690254"/>
                <a:gd name="connsiteY50" fmla="*/ 1605360 h 1806644"/>
                <a:gd name="connsiteX51" fmla="*/ 910137 w 1690254"/>
                <a:gd name="connsiteY51" fmla="*/ 1605364 h 1806644"/>
                <a:gd name="connsiteX52" fmla="*/ 520078 w 1690254"/>
                <a:gd name="connsiteY52" fmla="*/ 1605364 h 1806644"/>
                <a:gd name="connsiteX53" fmla="*/ 304800 w 1690254"/>
                <a:gd name="connsiteY53" fmla="*/ 1549946 h 1806644"/>
                <a:gd name="connsiteX54" fmla="*/ 263236 w 1690254"/>
                <a:gd name="connsiteY54" fmla="*/ 1536092 h 1806644"/>
                <a:gd name="connsiteX55" fmla="*/ 193963 w 1690254"/>
                <a:gd name="connsiteY55" fmla="*/ 1494528 h 1806644"/>
                <a:gd name="connsiteX56" fmla="*/ 152400 w 1690254"/>
                <a:gd name="connsiteY56" fmla="*/ 1466819 h 1806644"/>
                <a:gd name="connsiteX57" fmla="*/ 69272 w 1690254"/>
                <a:gd name="connsiteY57" fmla="*/ 1439110 h 1806644"/>
                <a:gd name="connsiteX58" fmla="*/ 27709 w 1690254"/>
                <a:gd name="connsiteY58" fmla="*/ 1411401 h 1806644"/>
                <a:gd name="connsiteX59" fmla="*/ 13854 w 1690254"/>
                <a:gd name="connsiteY59" fmla="*/ 1369837 h 1806644"/>
                <a:gd name="connsiteX60" fmla="*/ 0 w 1690254"/>
                <a:gd name="connsiteY60" fmla="*/ 1355982 h 1806644"/>
                <a:gd name="connsiteX0" fmla="*/ 0 w 1690254"/>
                <a:gd name="connsiteY0" fmla="*/ 1355982 h 1806644"/>
                <a:gd name="connsiteX1" fmla="*/ 83127 w 1690254"/>
                <a:gd name="connsiteY1" fmla="*/ 1300564 h 1806644"/>
                <a:gd name="connsiteX2" fmla="*/ 124691 w 1690254"/>
                <a:gd name="connsiteY2" fmla="*/ 1272855 h 1806644"/>
                <a:gd name="connsiteX3" fmla="*/ 180109 w 1690254"/>
                <a:gd name="connsiteY3" fmla="*/ 1217437 h 1806644"/>
                <a:gd name="connsiteX4" fmla="*/ 235527 w 1690254"/>
                <a:gd name="connsiteY4" fmla="*/ 1134310 h 1806644"/>
                <a:gd name="connsiteX5" fmla="*/ 304800 w 1690254"/>
                <a:gd name="connsiteY5" fmla="*/ 1023473 h 1806644"/>
                <a:gd name="connsiteX6" fmla="*/ 346363 w 1690254"/>
                <a:gd name="connsiteY6" fmla="*/ 940346 h 1806644"/>
                <a:gd name="connsiteX7" fmla="*/ 374072 w 1690254"/>
                <a:gd name="connsiteY7" fmla="*/ 857219 h 1806644"/>
                <a:gd name="connsiteX8" fmla="*/ 401781 w 1690254"/>
                <a:gd name="connsiteY8" fmla="*/ 815655 h 1806644"/>
                <a:gd name="connsiteX9" fmla="*/ 457200 w 1690254"/>
                <a:gd name="connsiteY9" fmla="*/ 690964 h 1806644"/>
                <a:gd name="connsiteX10" fmla="*/ 484909 w 1690254"/>
                <a:gd name="connsiteY10" fmla="*/ 580128 h 1806644"/>
                <a:gd name="connsiteX11" fmla="*/ 498763 w 1690254"/>
                <a:gd name="connsiteY11" fmla="*/ 524710 h 1806644"/>
                <a:gd name="connsiteX12" fmla="*/ 512618 w 1690254"/>
                <a:gd name="connsiteY12" fmla="*/ 413873 h 1806644"/>
                <a:gd name="connsiteX13" fmla="*/ 526472 w 1690254"/>
                <a:gd name="connsiteY13" fmla="*/ 372310 h 1806644"/>
                <a:gd name="connsiteX14" fmla="*/ 540327 w 1690254"/>
                <a:gd name="connsiteY14" fmla="*/ 303037 h 1806644"/>
                <a:gd name="connsiteX15" fmla="*/ 554181 w 1690254"/>
                <a:gd name="connsiteY15" fmla="*/ 247619 h 1806644"/>
                <a:gd name="connsiteX16" fmla="*/ 581891 w 1690254"/>
                <a:gd name="connsiteY16" fmla="*/ 95219 h 1806644"/>
                <a:gd name="connsiteX17" fmla="*/ 595745 w 1690254"/>
                <a:gd name="connsiteY17" fmla="*/ 39801 h 1806644"/>
                <a:gd name="connsiteX18" fmla="*/ 762000 w 1690254"/>
                <a:gd name="connsiteY18" fmla="*/ 25946 h 1806644"/>
                <a:gd name="connsiteX19" fmla="*/ 803563 w 1690254"/>
                <a:gd name="connsiteY19" fmla="*/ 12092 h 1806644"/>
                <a:gd name="connsiteX20" fmla="*/ 983672 w 1690254"/>
                <a:gd name="connsiteY20" fmla="*/ 25946 h 1806644"/>
                <a:gd name="connsiteX21" fmla="*/ 1025236 w 1690254"/>
                <a:gd name="connsiteY21" fmla="*/ 39801 h 1806644"/>
                <a:gd name="connsiteX22" fmla="*/ 1094509 w 1690254"/>
                <a:gd name="connsiteY22" fmla="*/ 53655 h 1806644"/>
                <a:gd name="connsiteX23" fmla="*/ 1136072 w 1690254"/>
                <a:gd name="connsiteY23" fmla="*/ 81364 h 1806644"/>
                <a:gd name="connsiteX24" fmla="*/ 1149927 w 1690254"/>
                <a:gd name="connsiteY24" fmla="*/ 122928 h 1806644"/>
                <a:gd name="connsiteX25" fmla="*/ 1177636 w 1690254"/>
                <a:gd name="connsiteY25" fmla="*/ 164492 h 1806644"/>
                <a:gd name="connsiteX26" fmla="*/ 1191491 w 1690254"/>
                <a:gd name="connsiteY26" fmla="*/ 330746 h 1806644"/>
                <a:gd name="connsiteX27" fmla="*/ 1205345 w 1690254"/>
                <a:gd name="connsiteY27" fmla="*/ 372310 h 1806644"/>
                <a:gd name="connsiteX28" fmla="*/ 1219200 w 1690254"/>
                <a:gd name="connsiteY28" fmla="*/ 427728 h 1806644"/>
                <a:gd name="connsiteX29" fmla="*/ 1233054 w 1690254"/>
                <a:gd name="connsiteY29" fmla="*/ 469292 h 1806644"/>
                <a:gd name="connsiteX30" fmla="*/ 1260763 w 1690254"/>
                <a:gd name="connsiteY30" fmla="*/ 580128 h 1806644"/>
                <a:gd name="connsiteX31" fmla="*/ 1288472 w 1690254"/>
                <a:gd name="connsiteY31" fmla="*/ 663255 h 1806644"/>
                <a:gd name="connsiteX32" fmla="*/ 1302327 w 1690254"/>
                <a:gd name="connsiteY32" fmla="*/ 704819 h 1806644"/>
                <a:gd name="connsiteX33" fmla="*/ 1316181 w 1690254"/>
                <a:gd name="connsiteY33" fmla="*/ 760237 h 1806644"/>
                <a:gd name="connsiteX34" fmla="*/ 1330036 w 1690254"/>
                <a:gd name="connsiteY34" fmla="*/ 801801 h 1806644"/>
                <a:gd name="connsiteX35" fmla="*/ 1357745 w 1690254"/>
                <a:gd name="connsiteY35" fmla="*/ 926492 h 1806644"/>
                <a:gd name="connsiteX36" fmla="*/ 1371600 w 1690254"/>
                <a:gd name="connsiteY36" fmla="*/ 968055 h 1806644"/>
                <a:gd name="connsiteX37" fmla="*/ 1454727 w 1690254"/>
                <a:gd name="connsiteY37" fmla="*/ 1078892 h 1806644"/>
                <a:gd name="connsiteX38" fmla="*/ 1482436 w 1690254"/>
                <a:gd name="connsiteY38" fmla="*/ 1162019 h 1806644"/>
                <a:gd name="connsiteX39" fmla="*/ 1537854 w 1690254"/>
                <a:gd name="connsiteY39" fmla="*/ 1231292 h 1806644"/>
                <a:gd name="connsiteX40" fmla="*/ 1565563 w 1690254"/>
                <a:gd name="connsiteY40" fmla="*/ 1272855 h 1806644"/>
                <a:gd name="connsiteX41" fmla="*/ 1607127 w 1690254"/>
                <a:gd name="connsiteY41" fmla="*/ 1314419 h 1806644"/>
                <a:gd name="connsiteX42" fmla="*/ 1690254 w 1690254"/>
                <a:gd name="connsiteY42" fmla="*/ 1369837 h 1806644"/>
                <a:gd name="connsiteX43" fmla="*/ 1676400 w 1690254"/>
                <a:gd name="connsiteY43" fmla="*/ 1411401 h 1806644"/>
                <a:gd name="connsiteX44" fmla="*/ 1620981 w 1690254"/>
                <a:gd name="connsiteY44" fmla="*/ 1425255 h 1806644"/>
                <a:gd name="connsiteX45" fmla="*/ 1496291 w 1690254"/>
                <a:gd name="connsiteY45" fmla="*/ 1466819 h 1806644"/>
                <a:gd name="connsiteX46" fmla="*/ 1413163 w 1690254"/>
                <a:gd name="connsiteY46" fmla="*/ 1494528 h 1806644"/>
                <a:gd name="connsiteX47" fmla="*/ 1560234 w 1690254"/>
                <a:gd name="connsiteY47" fmla="*/ 1605360 h 1806644"/>
                <a:gd name="connsiteX48" fmla="*/ 1343891 w 1690254"/>
                <a:gd name="connsiteY48" fmla="*/ 1536092 h 1806644"/>
                <a:gd name="connsiteX49" fmla="*/ 1430215 w 1690254"/>
                <a:gd name="connsiteY49" fmla="*/ 1605360 h 1806644"/>
                <a:gd name="connsiteX50" fmla="*/ 1300195 w 1690254"/>
                <a:gd name="connsiteY50" fmla="*/ 1605360 h 1806644"/>
                <a:gd name="connsiteX51" fmla="*/ 910137 w 1690254"/>
                <a:gd name="connsiteY51" fmla="*/ 1605364 h 1806644"/>
                <a:gd name="connsiteX52" fmla="*/ 520078 w 1690254"/>
                <a:gd name="connsiteY52" fmla="*/ 1605364 h 1806644"/>
                <a:gd name="connsiteX53" fmla="*/ 304800 w 1690254"/>
                <a:gd name="connsiteY53" fmla="*/ 1549946 h 1806644"/>
                <a:gd name="connsiteX54" fmla="*/ 263236 w 1690254"/>
                <a:gd name="connsiteY54" fmla="*/ 1536092 h 1806644"/>
                <a:gd name="connsiteX55" fmla="*/ 193963 w 1690254"/>
                <a:gd name="connsiteY55" fmla="*/ 1494528 h 1806644"/>
                <a:gd name="connsiteX56" fmla="*/ 152400 w 1690254"/>
                <a:gd name="connsiteY56" fmla="*/ 1466819 h 1806644"/>
                <a:gd name="connsiteX57" fmla="*/ 69272 w 1690254"/>
                <a:gd name="connsiteY57" fmla="*/ 1439110 h 1806644"/>
                <a:gd name="connsiteX58" fmla="*/ 27709 w 1690254"/>
                <a:gd name="connsiteY58" fmla="*/ 1411401 h 1806644"/>
                <a:gd name="connsiteX59" fmla="*/ 13854 w 1690254"/>
                <a:gd name="connsiteY59" fmla="*/ 1369837 h 1806644"/>
                <a:gd name="connsiteX60" fmla="*/ 0 w 1690254"/>
                <a:gd name="connsiteY60" fmla="*/ 1355982 h 1806644"/>
                <a:gd name="connsiteX0" fmla="*/ 0 w 1690254"/>
                <a:gd name="connsiteY0" fmla="*/ 1355982 h 1806644"/>
                <a:gd name="connsiteX1" fmla="*/ 83127 w 1690254"/>
                <a:gd name="connsiteY1" fmla="*/ 1300564 h 1806644"/>
                <a:gd name="connsiteX2" fmla="*/ 124691 w 1690254"/>
                <a:gd name="connsiteY2" fmla="*/ 1272855 h 1806644"/>
                <a:gd name="connsiteX3" fmla="*/ 180109 w 1690254"/>
                <a:gd name="connsiteY3" fmla="*/ 1217437 h 1806644"/>
                <a:gd name="connsiteX4" fmla="*/ 235527 w 1690254"/>
                <a:gd name="connsiteY4" fmla="*/ 1134310 h 1806644"/>
                <a:gd name="connsiteX5" fmla="*/ 304800 w 1690254"/>
                <a:gd name="connsiteY5" fmla="*/ 1023473 h 1806644"/>
                <a:gd name="connsiteX6" fmla="*/ 346363 w 1690254"/>
                <a:gd name="connsiteY6" fmla="*/ 940346 h 1806644"/>
                <a:gd name="connsiteX7" fmla="*/ 374072 w 1690254"/>
                <a:gd name="connsiteY7" fmla="*/ 857219 h 1806644"/>
                <a:gd name="connsiteX8" fmla="*/ 401781 w 1690254"/>
                <a:gd name="connsiteY8" fmla="*/ 815655 h 1806644"/>
                <a:gd name="connsiteX9" fmla="*/ 457200 w 1690254"/>
                <a:gd name="connsiteY9" fmla="*/ 690964 h 1806644"/>
                <a:gd name="connsiteX10" fmla="*/ 484909 w 1690254"/>
                <a:gd name="connsiteY10" fmla="*/ 580128 h 1806644"/>
                <a:gd name="connsiteX11" fmla="*/ 498763 w 1690254"/>
                <a:gd name="connsiteY11" fmla="*/ 524710 h 1806644"/>
                <a:gd name="connsiteX12" fmla="*/ 512618 w 1690254"/>
                <a:gd name="connsiteY12" fmla="*/ 413873 h 1806644"/>
                <a:gd name="connsiteX13" fmla="*/ 526472 w 1690254"/>
                <a:gd name="connsiteY13" fmla="*/ 372310 h 1806644"/>
                <a:gd name="connsiteX14" fmla="*/ 540327 w 1690254"/>
                <a:gd name="connsiteY14" fmla="*/ 303037 h 1806644"/>
                <a:gd name="connsiteX15" fmla="*/ 554181 w 1690254"/>
                <a:gd name="connsiteY15" fmla="*/ 247619 h 1806644"/>
                <a:gd name="connsiteX16" fmla="*/ 581891 w 1690254"/>
                <a:gd name="connsiteY16" fmla="*/ 95219 h 1806644"/>
                <a:gd name="connsiteX17" fmla="*/ 595745 w 1690254"/>
                <a:gd name="connsiteY17" fmla="*/ 39801 h 1806644"/>
                <a:gd name="connsiteX18" fmla="*/ 762000 w 1690254"/>
                <a:gd name="connsiteY18" fmla="*/ 25946 h 1806644"/>
                <a:gd name="connsiteX19" fmla="*/ 803563 w 1690254"/>
                <a:gd name="connsiteY19" fmla="*/ 12092 h 1806644"/>
                <a:gd name="connsiteX20" fmla="*/ 983672 w 1690254"/>
                <a:gd name="connsiteY20" fmla="*/ 25946 h 1806644"/>
                <a:gd name="connsiteX21" fmla="*/ 1025236 w 1690254"/>
                <a:gd name="connsiteY21" fmla="*/ 39801 h 1806644"/>
                <a:gd name="connsiteX22" fmla="*/ 1094509 w 1690254"/>
                <a:gd name="connsiteY22" fmla="*/ 53655 h 1806644"/>
                <a:gd name="connsiteX23" fmla="*/ 1136072 w 1690254"/>
                <a:gd name="connsiteY23" fmla="*/ 81364 h 1806644"/>
                <a:gd name="connsiteX24" fmla="*/ 1149927 w 1690254"/>
                <a:gd name="connsiteY24" fmla="*/ 122928 h 1806644"/>
                <a:gd name="connsiteX25" fmla="*/ 1177636 w 1690254"/>
                <a:gd name="connsiteY25" fmla="*/ 164492 h 1806644"/>
                <a:gd name="connsiteX26" fmla="*/ 1191491 w 1690254"/>
                <a:gd name="connsiteY26" fmla="*/ 330746 h 1806644"/>
                <a:gd name="connsiteX27" fmla="*/ 1205345 w 1690254"/>
                <a:gd name="connsiteY27" fmla="*/ 372310 h 1806644"/>
                <a:gd name="connsiteX28" fmla="*/ 1219200 w 1690254"/>
                <a:gd name="connsiteY28" fmla="*/ 427728 h 1806644"/>
                <a:gd name="connsiteX29" fmla="*/ 1233054 w 1690254"/>
                <a:gd name="connsiteY29" fmla="*/ 469292 h 1806644"/>
                <a:gd name="connsiteX30" fmla="*/ 1260763 w 1690254"/>
                <a:gd name="connsiteY30" fmla="*/ 580128 h 1806644"/>
                <a:gd name="connsiteX31" fmla="*/ 1288472 w 1690254"/>
                <a:gd name="connsiteY31" fmla="*/ 663255 h 1806644"/>
                <a:gd name="connsiteX32" fmla="*/ 1302327 w 1690254"/>
                <a:gd name="connsiteY32" fmla="*/ 704819 h 1806644"/>
                <a:gd name="connsiteX33" fmla="*/ 1316181 w 1690254"/>
                <a:gd name="connsiteY33" fmla="*/ 760237 h 1806644"/>
                <a:gd name="connsiteX34" fmla="*/ 1330036 w 1690254"/>
                <a:gd name="connsiteY34" fmla="*/ 801801 h 1806644"/>
                <a:gd name="connsiteX35" fmla="*/ 1357745 w 1690254"/>
                <a:gd name="connsiteY35" fmla="*/ 926492 h 1806644"/>
                <a:gd name="connsiteX36" fmla="*/ 1371600 w 1690254"/>
                <a:gd name="connsiteY36" fmla="*/ 968055 h 1806644"/>
                <a:gd name="connsiteX37" fmla="*/ 1454727 w 1690254"/>
                <a:gd name="connsiteY37" fmla="*/ 1078892 h 1806644"/>
                <a:gd name="connsiteX38" fmla="*/ 1482436 w 1690254"/>
                <a:gd name="connsiteY38" fmla="*/ 1162019 h 1806644"/>
                <a:gd name="connsiteX39" fmla="*/ 1537854 w 1690254"/>
                <a:gd name="connsiteY39" fmla="*/ 1231292 h 1806644"/>
                <a:gd name="connsiteX40" fmla="*/ 1565563 w 1690254"/>
                <a:gd name="connsiteY40" fmla="*/ 1272855 h 1806644"/>
                <a:gd name="connsiteX41" fmla="*/ 1607127 w 1690254"/>
                <a:gd name="connsiteY41" fmla="*/ 1314419 h 1806644"/>
                <a:gd name="connsiteX42" fmla="*/ 1690254 w 1690254"/>
                <a:gd name="connsiteY42" fmla="*/ 1369837 h 1806644"/>
                <a:gd name="connsiteX43" fmla="*/ 1676400 w 1690254"/>
                <a:gd name="connsiteY43" fmla="*/ 1411401 h 1806644"/>
                <a:gd name="connsiteX44" fmla="*/ 1620981 w 1690254"/>
                <a:gd name="connsiteY44" fmla="*/ 1425255 h 1806644"/>
                <a:gd name="connsiteX45" fmla="*/ 1496291 w 1690254"/>
                <a:gd name="connsiteY45" fmla="*/ 1466819 h 1806644"/>
                <a:gd name="connsiteX46" fmla="*/ 1413163 w 1690254"/>
                <a:gd name="connsiteY46" fmla="*/ 1494528 h 1806644"/>
                <a:gd name="connsiteX47" fmla="*/ 1430215 w 1690254"/>
                <a:gd name="connsiteY47" fmla="*/ 1605360 h 1806644"/>
                <a:gd name="connsiteX48" fmla="*/ 1343891 w 1690254"/>
                <a:gd name="connsiteY48" fmla="*/ 1536092 h 1806644"/>
                <a:gd name="connsiteX49" fmla="*/ 1430215 w 1690254"/>
                <a:gd name="connsiteY49" fmla="*/ 1605360 h 1806644"/>
                <a:gd name="connsiteX50" fmla="*/ 1300195 w 1690254"/>
                <a:gd name="connsiteY50" fmla="*/ 1605360 h 1806644"/>
                <a:gd name="connsiteX51" fmla="*/ 910137 w 1690254"/>
                <a:gd name="connsiteY51" fmla="*/ 1605364 h 1806644"/>
                <a:gd name="connsiteX52" fmla="*/ 520078 w 1690254"/>
                <a:gd name="connsiteY52" fmla="*/ 1605364 h 1806644"/>
                <a:gd name="connsiteX53" fmla="*/ 304800 w 1690254"/>
                <a:gd name="connsiteY53" fmla="*/ 1549946 h 1806644"/>
                <a:gd name="connsiteX54" fmla="*/ 263236 w 1690254"/>
                <a:gd name="connsiteY54" fmla="*/ 1536092 h 1806644"/>
                <a:gd name="connsiteX55" fmla="*/ 193963 w 1690254"/>
                <a:gd name="connsiteY55" fmla="*/ 1494528 h 1806644"/>
                <a:gd name="connsiteX56" fmla="*/ 152400 w 1690254"/>
                <a:gd name="connsiteY56" fmla="*/ 1466819 h 1806644"/>
                <a:gd name="connsiteX57" fmla="*/ 69272 w 1690254"/>
                <a:gd name="connsiteY57" fmla="*/ 1439110 h 1806644"/>
                <a:gd name="connsiteX58" fmla="*/ 27709 w 1690254"/>
                <a:gd name="connsiteY58" fmla="*/ 1411401 h 1806644"/>
                <a:gd name="connsiteX59" fmla="*/ 13854 w 1690254"/>
                <a:gd name="connsiteY59" fmla="*/ 1369837 h 1806644"/>
                <a:gd name="connsiteX60" fmla="*/ 0 w 1690254"/>
                <a:gd name="connsiteY60" fmla="*/ 1355982 h 1806644"/>
                <a:gd name="connsiteX0" fmla="*/ 0 w 1690254"/>
                <a:gd name="connsiteY0" fmla="*/ 1355982 h 1806644"/>
                <a:gd name="connsiteX1" fmla="*/ 83127 w 1690254"/>
                <a:gd name="connsiteY1" fmla="*/ 1300564 h 1806644"/>
                <a:gd name="connsiteX2" fmla="*/ 124691 w 1690254"/>
                <a:gd name="connsiteY2" fmla="*/ 1272855 h 1806644"/>
                <a:gd name="connsiteX3" fmla="*/ 180109 w 1690254"/>
                <a:gd name="connsiteY3" fmla="*/ 1217437 h 1806644"/>
                <a:gd name="connsiteX4" fmla="*/ 235527 w 1690254"/>
                <a:gd name="connsiteY4" fmla="*/ 1134310 h 1806644"/>
                <a:gd name="connsiteX5" fmla="*/ 304800 w 1690254"/>
                <a:gd name="connsiteY5" fmla="*/ 1023473 h 1806644"/>
                <a:gd name="connsiteX6" fmla="*/ 346363 w 1690254"/>
                <a:gd name="connsiteY6" fmla="*/ 940346 h 1806644"/>
                <a:gd name="connsiteX7" fmla="*/ 374072 w 1690254"/>
                <a:gd name="connsiteY7" fmla="*/ 857219 h 1806644"/>
                <a:gd name="connsiteX8" fmla="*/ 401781 w 1690254"/>
                <a:gd name="connsiteY8" fmla="*/ 815655 h 1806644"/>
                <a:gd name="connsiteX9" fmla="*/ 457200 w 1690254"/>
                <a:gd name="connsiteY9" fmla="*/ 690964 h 1806644"/>
                <a:gd name="connsiteX10" fmla="*/ 484909 w 1690254"/>
                <a:gd name="connsiteY10" fmla="*/ 580128 h 1806644"/>
                <a:gd name="connsiteX11" fmla="*/ 498763 w 1690254"/>
                <a:gd name="connsiteY11" fmla="*/ 524710 h 1806644"/>
                <a:gd name="connsiteX12" fmla="*/ 512618 w 1690254"/>
                <a:gd name="connsiteY12" fmla="*/ 413873 h 1806644"/>
                <a:gd name="connsiteX13" fmla="*/ 526472 w 1690254"/>
                <a:gd name="connsiteY13" fmla="*/ 372310 h 1806644"/>
                <a:gd name="connsiteX14" fmla="*/ 540327 w 1690254"/>
                <a:gd name="connsiteY14" fmla="*/ 303037 h 1806644"/>
                <a:gd name="connsiteX15" fmla="*/ 554181 w 1690254"/>
                <a:gd name="connsiteY15" fmla="*/ 247619 h 1806644"/>
                <a:gd name="connsiteX16" fmla="*/ 581891 w 1690254"/>
                <a:gd name="connsiteY16" fmla="*/ 95219 h 1806644"/>
                <a:gd name="connsiteX17" fmla="*/ 595745 w 1690254"/>
                <a:gd name="connsiteY17" fmla="*/ 39801 h 1806644"/>
                <a:gd name="connsiteX18" fmla="*/ 762000 w 1690254"/>
                <a:gd name="connsiteY18" fmla="*/ 25946 h 1806644"/>
                <a:gd name="connsiteX19" fmla="*/ 803563 w 1690254"/>
                <a:gd name="connsiteY19" fmla="*/ 12092 h 1806644"/>
                <a:gd name="connsiteX20" fmla="*/ 983672 w 1690254"/>
                <a:gd name="connsiteY20" fmla="*/ 25946 h 1806644"/>
                <a:gd name="connsiteX21" fmla="*/ 1025236 w 1690254"/>
                <a:gd name="connsiteY21" fmla="*/ 39801 h 1806644"/>
                <a:gd name="connsiteX22" fmla="*/ 1094509 w 1690254"/>
                <a:gd name="connsiteY22" fmla="*/ 53655 h 1806644"/>
                <a:gd name="connsiteX23" fmla="*/ 1136072 w 1690254"/>
                <a:gd name="connsiteY23" fmla="*/ 81364 h 1806644"/>
                <a:gd name="connsiteX24" fmla="*/ 1149927 w 1690254"/>
                <a:gd name="connsiteY24" fmla="*/ 122928 h 1806644"/>
                <a:gd name="connsiteX25" fmla="*/ 1177636 w 1690254"/>
                <a:gd name="connsiteY25" fmla="*/ 164492 h 1806644"/>
                <a:gd name="connsiteX26" fmla="*/ 1191491 w 1690254"/>
                <a:gd name="connsiteY26" fmla="*/ 330746 h 1806644"/>
                <a:gd name="connsiteX27" fmla="*/ 1205345 w 1690254"/>
                <a:gd name="connsiteY27" fmla="*/ 372310 h 1806644"/>
                <a:gd name="connsiteX28" fmla="*/ 1219200 w 1690254"/>
                <a:gd name="connsiteY28" fmla="*/ 427728 h 1806644"/>
                <a:gd name="connsiteX29" fmla="*/ 1233054 w 1690254"/>
                <a:gd name="connsiteY29" fmla="*/ 469292 h 1806644"/>
                <a:gd name="connsiteX30" fmla="*/ 1260763 w 1690254"/>
                <a:gd name="connsiteY30" fmla="*/ 580128 h 1806644"/>
                <a:gd name="connsiteX31" fmla="*/ 1288472 w 1690254"/>
                <a:gd name="connsiteY31" fmla="*/ 663255 h 1806644"/>
                <a:gd name="connsiteX32" fmla="*/ 1302327 w 1690254"/>
                <a:gd name="connsiteY32" fmla="*/ 704819 h 1806644"/>
                <a:gd name="connsiteX33" fmla="*/ 1316181 w 1690254"/>
                <a:gd name="connsiteY33" fmla="*/ 760237 h 1806644"/>
                <a:gd name="connsiteX34" fmla="*/ 1330036 w 1690254"/>
                <a:gd name="connsiteY34" fmla="*/ 801801 h 1806644"/>
                <a:gd name="connsiteX35" fmla="*/ 1357745 w 1690254"/>
                <a:gd name="connsiteY35" fmla="*/ 926492 h 1806644"/>
                <a:gd name="connsiteX36" fmla="*/ 1371600 w 1690254"/>
                <a:gd name="connsiteY36" fmla="*/ 968055 h 1806644"/>
                <a:gd name="connsiteX37" fmla="*/ 1454727 w 1690254"/>
                <a:gd name="connsiteY37" fmla="*/ 1078892 h 1806644"/>
                <a:gd name="connsiteX38" fmla="*/ 1482436 w 1690254"/>
                <a:gd name="connsiteY38" fmla="*/ 1162019 h 1806644"/>
                <a:gd name="connsiteX39" fmla="*/ 1537854 w 1690254"/>
                <a:gd name="connsiteY39" fmla="*/ 1231292 h 1806644"/>
                <a:gd name="connsiteX40" fmla="*/ 1565563 w 1690254"/>
                <a:gd name="connsiteY40" fmla="*/ 1272855 h 1806644"/>
                <a:gd name="connsiteX41" fmla="*/ 1607127 w 1690254"/>
                <a:gd name="connsiteY41" fmla="*/ 1314419 h 1806644"/>
                <a:gd name="connsiteX42" fmla="*/ 1690254 w 1690254"/>
                <a:gd name="connsiteY42" fmla="*/ 1369837 h 1806644"/>
                <a:gd name="connsiteX43" fmla="*/ 1676400 w 1690254"/>
                <a:gd name="connsiteY43" fmla="*/ 1411401 h 1806644"/>
                <a:gd name="connsiteX44" fmla="*/ 1620981 w 1690254"/>
                <a:gd name="connsiteY44" fmla="*/ 1425255 h 1806644"/>
                <a:gd name="connsiteX45" fmla="*/ 1430215 w 1690254"/>
                <a:gd name="connsiteY45" fmla="*/ 1605360 h 1806644"/>
                <a:gd name="connsiteX46" fmla="*/ 1413163 w 1690254"/>
                <a:gd name="connsiteY46" fmla="*/ 1494528 h 1806644"/>
                <a:gd name="connsiteX47" fmla="*/ 1430215 w 1690254"/>
                <a:gd name="connsiteY47" fmla="*/ 1605360 h 1806644"/>
                <a:gd name="connsiteX48" fmla="*/ 1343891 w 1690254"/>
                <a:gd name="connsiteY48" fmla="*/ 1536092 h 1806644"/>
                <a:gd name="connsiteX49" fmla="*/ 1430215 w 1690254"/>
                <a:gd name="connsiteY49" fmla="*/ 1605360 h 1806644"/>
                <a:gd name="connsiteX50" fmla="*/ 1300195 w 1690254"/>
                <a:gd name="connsiteY50" fmla="*/ 1605360 h 1806644"/>
                <a:gd name="connsiteX51" fmla="*/ 910137 w 1690254"/>
                <a:gd name="connsiteY51" fmla="*/ 1605364 h 1806644"/>
                <a:gd name="connsiteX52" fmla="*/ 520078 w 1690254"/>
                <a:gd name="connsiteY52" fmla="*/ 1605364 h 1806644"/>
                <a:gd name="connsiteX53" fmla="*/ 304800 w 1690254"/>
                <a:gd name="connsiteY53" fmla="*/ 1549946 h 1806644"/>
                <a:gd name="connsiteX54" fmla="*/ 263236 w 1690254"/>
                <a:gd name="connsiteY54" fmla="*/ 1536092 h 1806644"/>
                <a:gd name="connsiteX55" fmla="*/ 193963 w 1690254"/>
                <a:gd name="connsiteY55" fmla="*/ 1494528 h 1806644"/>
                <a:gd name="connsiteX56" fmla="*/ 152400 w 1690254"/>
                <a:gd name="connsiteY56" fmla="*/ 1466819 h 1806644"/>
                <a:gd name="connsiteX57" fmla="*/ 69272 w 1690254"/>
                <a:gd name="connsiteY57" fmla="*/ 1439110 h 1806644"/>
                <a:gd name="connsiteX58" fmla="*/ 27709 w 1690254"/>
                <a:gd name="connsiteY58" fmla="*/ 1411401 h 1806644"/>
                <a:gd name="connsiteX59" fmla="*/ 13854 w 1690254"/>
                <a:gd name="connsiteY59" fmla="*/ 1369837 h 1806644"/>
                <a:gd name="connsiteX60" fmla="*/ 0 w 1690254"/>
                <a:gd name="connsiteY60" fmla="*/ 1355982 h 1806644"/>
                <a:gd name="connsiteX0" fmla="*/ 0 w 1690254"/>
                <a:gd name="connsiteY0" fmla="*/ 1355982 h 1806644"/>
                <a:gd name="connsiteX1" fmla="*/ 83127 w 1690254"/>
                <a:gd name="connsiteY1" fmla="*/ 1300564 h 1806644"/>
                <a:gd name="connsiteX2" fmla="*/ 124691 w 1690254"/>
                <a:gd name="connsiteY2" fmla="*/ 1272855 h 1806644"/>
                <a:gd name="connsiteX3" fmla="*/ 180109 w 1690254"/>
                <a:gd name="connsiteY3" fmla="*/ 1217437 h 1806644"/>
                <a:gd name="connsiteX4" fmla="*/ 235527 w 1690254"/>
                <a:gd name="connsiteY4" fmla="*/ 1134310 h 1806644"/>
                <a:gd name="connsiteX5" fmla="*/ 304800 w 1690254"/>
                <a:gd name="connsiteY5" fmla="*/ 1023473 h 1806644"/>
                <a:gd name="connsiteX6" fmla="*/ 346363 w 1690254"/>
                <a:gd name="connsiteY6" fmla="*/ 940346 h 1806644"/>
                <a:gd name="connsiteX7" fmla="*/ 374072 w 1690254"/>
                <a:gd name="connsiteY7" fmla="*/ 857219 h 1806644"/>
                <a:gd name="connsiteX8" fmla="*/ 401781 w 1690254"/>
                <a:gd name="connsiteY8" fmla="*/ 815655 h 1806644"/>
                <a:gd name="connsiteX9" fmla="*/ 457200 w 1690254"/>
                <a:gd name="connsiteY9" fmla="*/ 690964 h 1806644"/>
                <a:gd name="connsiteX10" fmla="*/ 484909 w 1690254"/>
                <a:gd name="connsiteY10" fmla="*/ 580128 h 1806644"/>
                <a:gd name="connsiteX11" fmla="*/ 498763 w 1690254"/>
                <a:gd name="connsiteY11" fmla="*/ 524710 h 1806644"/>
                <a:gd name="connsiteX12" fmla="*/ 512618 w 1690254"/>
                <a:gd name="connsiteY12" fmla="*/ 413873 h 1806644"/>
                <a:gd name="connsiteX13" fmla="*/ 526472 w 1690254"/>
                <a:gd name="connsiteY13" fmla="*/ 372310 h 1806644"/>
                <a:gd name="connsiteX14" fmla="*/ 540327 w 1690254"/>
                <a:gd name="connsiteY14" fmla="*/ 303037 h 1806644"/>
                <a:gd name="connsiteX15" fmla="*/ 554181 w 1690254"/>
                <a:gd name="connsiteY15" fmla="*/ 247619 h 1806644"/>
                <a:gd name="connsiteX16" fmla="*/ 581891 w 1690254"/>
                <a:gd name="connsiteY16" fmla="*/ 95219 h 1806644"/>
                <a:gd name="connsiteX17" fmla="*/ 595745 w 1690254"/>
                <a:gd name="connsiteY17" fmla="*/ 39801 h 1806644"/>
                <a:gd name="connsiteX18" fmla="*/ 762000 w 1690254"/>
                <a:gd name="connsiteY18" fmla="*/ 25946 h 1806644"/>
                <a:gd name="connsiteX19" fmla="*/ 803563 w 1690254"/>
                <a:gd name="connsiteY19" fmla="*/ 12092 h 1806644"/>
                <a:gd name="connsiteX20" fmla="*/ 983672 w 1690254"/>
                <a:gd name="connsiteY20" fmla="*/ 25946 h 1806644"/>
                <a:gd name="connsiteX21" fmla="*/ 1025236 w 1690254"/>
                <a:gd name="connsiteY21" fmla="*/ 39801 h 1806644"/>
                <a:gd name="connsiteX22" fmla="*/ 1094509 w 1690254"/>
                <a:gd name="connsiteY22" fmla="*/ 53655 h 1806644"/>
                <a:gd name="connsiteX23" fmla="*/ 1136072 w 1690254"/>
                <a:gd name="connsiteY23" fmla="*/ 81364 h 1806644"/>
                <a:gd name="connsiteX24" fmla="*/ 1149927 w 1690254"/>
                <a:gd name="connsiteY24" fmla="*/ 122928 h 1806644"/>
                <a:gd name="connsiteX25" fmla="*/ 1177636 w 1690254"/>
                <a:gd name="connsiteY25" fmla="*/ 164492 h 1806644"/>
                <a:gd name="connsiteX26" fmla="*/ 1191491 w 1690254"/>
                <a:gd name="connsiteY26" fmla="*/ 330746 h 1806644"/>
                <a:gd name="connsiteX27" fmla="*/ 1205345 w 1690254"/>
                <a:gd name="connsiteY27" fmla="*/ 372310 h 1806644"/>
                <a:gd name="connsiteX28" fmla="*/ 1219200 w 1690254"/>
                <a:gd name="connsiteY28" fmla="*/ 427728 h 1806644"/>
                <a:gd name="connsiteX29" fmla="*/ 1233054 w 1690254"/>
                <a:gd name="connsiteY29" fmla="*/ 469292 h 1806644"/>
                <a:gd name="connsiteX30" fmla="*/ 1260763 w 1690254"/>
                <a:gd name="connsiteY30" fmla="*/ 580128 h 1806644"/>
                <a:gd name="connsiteX31" fmla="*/ 1288472 w 1690254"/>
                <a:gd name="connsiteY31" fmla="*/ 663255 h 1806644"/>
                <a:gd name="connsiteX32" fmla="*/ 1302327 w 1690254"/>
                <a:gd name="connsiteY32" fmla="*/ 704819 h 1806644"/>
                <a:gd name="connsiteX33" fmla="*/ 1316181 w 1690254"/>
                <a:gd name="connsiteY33" fmla="*/ 760237 h 1806644"/>
                <a:gd name="connsiteX34" fmla="*/ 1330036 w 1690254"/>
                <a:gd name="connsiteY34" fmla="*/ 801801 h 1806644"/>
                <a:gd name="connsiteX35" fmla="*/ 1357745 w 1690254"/>
                <a:gd name="connsiteY35" fmla="*/ 926492 h 1806644"/>
                <a:gd name="connsiteX36" fmla="*/ 1371600 w 1690254"/>
                <a:gd name="connsiteY36" fmla="*/ 968055 h 1806644"/>
                <a:gd name="connsiteX37" fmla="*/ 1454727 w 1690254"/>
                <a:gd name="connsiteY37" fmla="*/ 1078892 h 1806644"/>
                <a:gd name="connsiteX38" fmla="*/ 1482436 w 1690254"/>
                <a:gd name="connsiteY38" fmla="*/ 1162019 h 1806644"/>
                <a:gd name="connsiteX39" fmla="*/ 1537854 w 1690254"/>
                <a:gd name="connsiteY39" fmla="*/ 1231292 h 1806644"/>
                <a:gd name="connsiteX40" fmla="*/ 1565563 w 1690254"/>
                <a:gd name="connsiteY40" fmla="*/ 1272855 h 1806644"/>
                <a:gd name="connsiteX41" fmla="*/ 1607127 w 1690254"/>
                <a:gd name="connsiteY41" fmla="*/ 1314419 h 1806644"/>
                <a:gd name="connsiteX42" fmla="*/ 1690254 w 1690254"/>
                <a:gd name="connsiteY42" fmla="*/ 1369837 h 1806644"/>
                <a:gd name="connsiteX43" fmla="*/ 1676400 w 1690254"/>
                <a:gd name="connsiteY43" fmla="*/ 1411401 h 1806644"/>
                <a:gd name="connsiteX44" fmla="*/ 1620981 w 1690254"/>
                <a:gd name="connsiteY44" fmla="*/ 1425255 h 1806644"/>
                <a:gd name="connsiteX45" fmla="*/ 1430215 w 1690254"/>
                <a:gd name="connsiteY45" fmla="*/ 1605360 h 1806644"/>
                <a:gd name="connsiteX46" fmla="*/ 1413163 w 1690254"/>
                <a:gd name="connsiteY46" fmla="*/ 1494528 h 1806644"/>
                <a:gd name="connsiteX47" fmla="*/ 1430215 w 1690254"/>
                <a:gd name="connsiteY47" fmla="*/ 1605360 h 1806644"/>
                <a:gd name="connsiteX48" fmla="*/ 1343891 w 1690254"/>
                <a:gd name="connsiteY48" fmla="*/ 1536092 h 1806644"/>
                <a:gd name="connsiteX49" fmla="*/ 1430215 w 1690254"/>
                <a:gd name="connsiteY49" fmla="*/ 1605360 h 1806644"/>
                <a:gd name="connsiteX50" fmla="*/ 1300195 w 1690254"/>
                <a:gd name="connsiteY50" fmla="*/ 1605360 h 1806644"/>
                <a:gd name="connsiteX51" fmla="*/ 910137 w 1690254"/>
                <a:gd name="connsiteY51" fmla="*/ 1605364 h 1806644"/>
                <a:gd name="connsiteX52" fmla="*/ 520078 w 1690254"/>
                <a:gd name="connsiteY52" fmla="*/ 1605364 h 1806644"/>
                <a:gd name="connsiteX53" fmla="*/ 304800 w 1690254"/>
                <a:gd name="connsiteY53" fmla="*/ 1549946 h 1806644"/>
                <a:gd name="connsiteX54" fmla="*/ 263236 w 1690254"/>
                <a:gd name="connsiteY54" fmla="*/ 1536092 h 1806644"/>
                <a:gd name="connsiteX55" fmla="*/ 193963 w 1690254"/>
                <a:gd name="connsiteY55" fmla="*/ 1494528 h 1806644"/>
                <a:gd name="connsiteX56" fmla="*/ 152400 w 1690254"/>
                <a:gd name="connsiteY56" fmla="*/ 1466819 h 1806644"/>
                <a:gd name="connsiteX57" fmla="*/ 69272 w 1690254"/>
                <a:gd name="connsiteY57" fmla="*/ 1439110 h 1806644"/>
                <a:gd name="connsiteX58" fmla="*/ 27709 w 1690254"/>
                <a:gd name="connsiteY58" fmla="*/ 1411401 h 1806644"/>
                <a:gd name="connsiteX59" fmla="*/ 13854 w 1690254"/>
                <a:gd name="connsiteY59" fmla="*/ 1369837 h 1806644"/>
                <a:gd name="connsiteX60" fmla="*/ 0 w 1690254"/>
                <a:gd name="connsiteY60" fmla="*/ 1355982 h 1806644"/>
                <a:gd name="connsiteX0" fmla="*/ 0 w 1690254"/>
                <a:gd name="connsiteY0" fmla="*/ 1355982 h 1806644"/>
                <a:gd name="connsiteX1" fmla="*/ 83127 w 1690254"/>
                <a:gd name="connsiteY1" fmla="*/ 1300564 h 1806644"/>
                <a:gd name="connsiteX2" fmla="*/ 124691 w 1690254"/>
                <a:gd name="connsiteY2" fmla="*/ 1272855 h 1806644"/>
                <a:gd name="connsiteX3" fmla="*/ 180109 w 1690254"/>
                <a:gd name="connsiteY3" fmla="*/ 1217437 h 1806644"/>
                <a:gd name="connsiteX4" fmla="*/ 235527 w 1690254"/>
                <a:gd name="connsiteY4" fmla="*/ 1134310 h 1806644"/>
                <a:gd name="connsiteX5" fmla="*/ 304800 w 1690254"/>
                <a:gd name="connsiteY5" fmla="*/ 1023473 h 1806644"/>
                <a:gd name="connsiteX6" fmla="*/ 346363 w 1690254"/>
                <a:gd name="connsiteY6" fmla="*/ 940346 h 1806644"/>
                <a:gd name="connsiteX7" fmla="*/ 374072 w 1690254"/>
                <a:gd name="connsiteY7" fmla="*/ 857219 h 1806644"/>
                <a:gd name="connsiteX8" fmla="*/ 401781 w 1690254"/>
                <a:gd name="connsiteY8" fmla="*/ 815655 h 1806644"/>
                <a:gd name="connsiteX9" fmla="*/ 457200 w 1690254"/>
                <a:gd name="connsiteY9" fmla="*/ 690964 h 1806644"/>
                <a:gd name="connsiteX10" fmla="*/ 484909 w 1690254"/>
                <a:gd name="connsiteY10" fmla="*/ 580128 h 1806644"/>
                <a:gd name="connsiteX11" fmla="*/ 498763 w 1690254"/>
                <a:gd name="connsiteY11" fmla="*/ 524710 h 1806644"/>
                <a:gd name="connsiteX12" fmla="*/ 512618 w 1690254"/>
                <a:gd name="connsiteY12" fmla="*/ 413873 h 1806644"/>
                <a:gd name="connsiteX13" fmla="*/ 526472 w 1690254"/>
                <a:gd name="connsiteY13" fmla="*/ 372310 h 1806644"/>
                <a:gd name="connsiteX14" fmla="*/ 540327 w 1690254"/>
                <a:gd name="connsiteY14" fmla="*/ 303037 h 1806644"/>
                <a:gd name="connsiteX15" fmla="*/ 554181 w 1690254"/>
                <a:gd name="connsiteY15" fmla="*/ 247619 h 1806644"/>
                <a:gd name="connsiteX16" fmla="*/ 581891 w 1690254"/>
                <a:gd name="connsiteY16" fmla="*/ 95219 h 1806644"/>
                <a:gd name="connsiteX17" fmla="*/ 595745 w 1690254"/>
                <a:gd name="connsiteY17" fmla="*/ 39801 h 1806644"/>
                <a:gd name="connsiteX18" fmla="*/ 762000 w 1690254"/>
                <a:gd name="connsiteY18" fmla="*/ 25946 h 1806644"/>
                <a:gd name="connsiteX19" fmla="*/ 803563 w 1690254"/>
                <a:gd name="connsiteY19" fmla="*/ 12092 h 1806644"/>
                <a:gd name="connsiteX20" fmla="*/ 983672 w 1690254"/>
                <a:gd name="connsiteY20" fmla="*/ 25946 h 1806644"/>
                <a:gd name="connsiteX21" fmla="*/ 1025236 w 1690254"/>
                <a:gd name="connsiteY21" fmla="*/ 39801 h 1806644"/>
                <a:gd name="connsiteX22" fmla="*/ 1094509 w 1690254"/>
                <a:gd name="connsiteY22" fmla="*/ 53655 h 1806644"/>
                <a:gd name="connsiteX23" fmla="*/ 1136072 w 1690254"/>
                <a:gd name="connsiteY23" fmla="*/ 81364 h 1806644"/>
                <a:gd name="connsiteX24" fmla="*/ 1149927 w 1690254"/>
                <a:gd name="connsiteY24" fmla="*/ 122928 h 1806644"/>
                <a:gd name="connsiteX25" fmla="*/ 1177636 w 1690254"/>
                <a:gd name="connsiteY25" fmla="*/ 164492 h 1806644"/>
                <a:gd name="connsiteX26" fmla="*/ 1191491 w 1690254"/>
                <a:gd name="connsiteY26" fmla="*/ 330746 h 1806644"/>
                <a:gd name="connsiteX27" fmla="*/ 1205345 w 1690254"/>
                <a:gd name="connsiteY27" fmla="*/ 372310 h 1806644"/>
                <a:gd name="connsiteX28" fmla="*/ 1219200 w 1690254"/>
                <a:gd name="connsiteY28" fmla="*/ 427728 h 1806644"/>
                <a:gd name="connsiteX29" fmla="*/ 1233054 w 1690254"/>
                <a:gd name="connsiteY29" fmla="*/ 469292 h 1806644"/>
                <a:gd name="connsiteX30" fmla="*/ 1260763 w 1690254"/>
                <a:gd name="connsiteY30" fmla="*/ 580128 h 1806644"/>
                <a:gd name="connsiteX31" fmla="*/ 1288472 w 1690254"/>
                <a:gd name="connsiteY31" fmla="*/ 663255 h 1806644"/>
                <a:gd name="connsiteX32" fmla="*/ 1302327 w 1690254"/>
                <a:gd name="connsiteY32" fmla="*/ 704819 h 1806644"/>
                <a:gd name="connsiteX33" fmla="*/ 1316181 w 1690254"/>
                <a:gd name="connsiteY33" fmla="*/ 760237 h 1806644"/>
                <a:gd name="connsiteX34" fmla="*/ 1330036 w 1690254"/>
                <a:gd name="connsiteY34" fmla="*/ 801801 h 1806644"/>
                <a:gd name="connsiteX35" fmla="*/ 1357745 w 1690254"/>
                <a:gd name="connsiteY35" fmla="*/ 926492 h 1806644"/>
                <a:gd name="connsiteX36" fmla="*/ 1371600 w 1690254"/>
                <a:gd name="connsiteY36" fmla="*/ 968055 h 1806644"/>
                <a:gd name="connsiteX37" fmla="*/ 1454727 w 1690254"/>
                <a:gd name="connsiteY37" fmla="*/ 1078892 h 1806644"/>
                <a:gd name="connsiteX38" fmla="*/ 1482436 w 1690254"/>
                <a:gd name="connsiteY38" fmla="*/ 1162019 h 1806644"/>
                <a:gd name="connsiteX39" fmla="*/ 1537854 w 1690254"/>
                <a:gd name="connsiteY39" fmla="*/ 1231292 h 1806644"/>
                <a:gd name="connsiteX40" fmla="*/ 1565563 w 1690254"/>
                <a:gd name="connsiteY40" fmla="*/ 1272855 h 1806644"/>
                <a:gd name="connsiteX41" fmla="*/ 1607127 w 1690254"/>
                <a:gd name="connsiteY41" fmla="*/ 1314419 h 1806644"/>
                <a:gd name="connsiteX42" fmla="*/ 1690254 w 1690254"/>
                <a:gd name="connsiteY42" fmla="*/ 1369837 h 1806644"/>
                <a:gd name="connsiteX43" fmla="*/ 1676400 w 1690254"/>
                <a:gd name="connsiteY43" fmla="*/ 1411401 h 1806644"/>
                <a:gd name="connsiteX44" fmla="*/ 1620981 w 1690254"/>
                <a:gd name="connsiteY44" fmla="*/ 1425255 h 1806644"/>
                <a:gd name="connsiteX45" fmla="*/ 1430215 w 1690254"/>
                <a:gd name="connsiteY45" fmla="*/ 1605360 h 1806644"/>
                <a:gd name="connsiteX46" fmla="*/ 1413163 w 1690254"/>
                <a:gd name="connsiteY46" fmla="*/ 1494528 h 1806644"/>
                <a:gd name="connsiteX47" fmla="*/ 1430215 w 1690254"/>
                <a:gd name="connsiteY47" fmla="*/ 1605360 h 1806644"/>
                <a:gd name="connsiteX48" fmla="*/ 1343891 w 1690254"/>
                <a:gd name="connsiteY48" fmla="*/ 1536092 h 1806644"/>
                <a:gd name="connsiteX49" fmla="*/ 1430215 w 1690254"/>
                <a:gd name="connsiteY49" fmla="*/ 1605360 h 1806644"/>
                <a:gd name="connsiteX50" fmla="*/ 1300195 w 1690254"/>
                <a:gd name="connsiteY50" fmla="*/ 1605360 h 1806644"/>
                <a:gd name="connsiteX51" fmla="*/ 910137 w 1690254"/>
                <a:gd name="connsiteY51" fmla="*/ 1605364 h 1806644"/>
                <a:gd name="connsiteX52" fmla="*/ 520078 w 1690254"/>
                <a:gd name="connsiteY52" fmla="*/ 1605364 h 1806644"/>
                <a:gd name="connsiteX53" fmla="*/ 304800 w 1690254"/>
                <a:gd name="connsiteY53" fmla="*/ 1549946 h 1806644"/>
                <a:gd name="connsiteX54" fmla="*/ 263236 w 1690254"/>
                <a:gd name="connsiteY54" fmla="*/ 1536092 h 1806644"/>
                <a:gd name="connsiteX55" fmla="*/ 193963 w 1690254"/>
                <a:gd name="connsiteY55" fmla="*/ 1494528 h 1806644"/>
                <a:gd name="connsiteX56" fmla="*/ 152400 w 1690254"/>
                <a:gd name="connsiteY56" fmla="*/ 1466819 h 1806644"/>
                <a:gd name="connsiteX57" fmla="*/ 69272 w 1690254"/>
                <a:gd name="connsiteY57" fmla="*/ 1439110 h 1806644"/>
                <a:gd name="connsiteX58" fmla="*/ 27709 w 1690254"/>
                <a:gd name="connsiteY58" fmla="*/ 1411401 h 1806644"/>
                <a:gd name="connsiteX59" fmla="*/ 13854 w 1690254"/>
                <a:gd name="connsiteY59" fmla="*/ 1369837 h 1806644"/>
                <a:gd name="connsiteX60" fmla="*/ 0 w 1690254"/>
                <a:gd name="connsiteY60" fmla="*/ 1355982 h 1806644"/>
                <a:gd name="connsiteX0" fmla="*/ 0 w 1690254"/>
                <a:gd name="connsiteY0" fmla="*/ 1355982 h 1806644"/>
                <a:gd name="connsiteX1" fmla="*/ 83127 w 1690254"/>
                <a:gd name="connsiteY1" fmla="*/ 1300564 h 1806644"/>
                <a:gd name="connsiteX2" fmla="*/ 124691 w 1690254"/>
                <a:gd name="connsiteY2" fmla="*/ 1272855 h 1806644"/>
                <a:gd name="connsiteX3" fmla="*/ 180109 w 1690254"/>
                <a:gd name="connsiteY3" fmla="*/ 1217437 h 1806644"/>
                <a:gd name="connsiteX4" fmla="*/ 235527 w 1690254"/>
                <a:gd name="connsiteY4" fmla="*/ 1134310 h 1806644"/>
                <a:gd name="connsiteX5" fmla="*/ 304800 w 1690254"/>
                <a:gd name="connsiteY5" fmla="*/ 1023473 h 1806644"/>
                <a:gd name="connsiteX6" fmla="*/ 346363 w 1690254"/>
                <a:gd name="connsiteY6" fmla="*/ 940346 h 1806644"/>
                <a:gd name="connsiteX7" fmla="*/ 374072 w 1690254"/>
                <a:gd name="connsiteY7" fmla="*/ 857219 h 1806644"/>
                <a:gd name="connsiteX8" fmla="*/ 401781 w 1690254"/>
                <a:gd name="connsiteY8" fmla="*/ 815655 h 1806644"/>
                <a:gd name="connsiteX9" fmla="*/ 457200 w 1690254"/>
                <a:gd name="connsiteY9" fmla="*/ 690964 h 1806644"/>
                <a:gd name="connsiteX10" fmla="*/ 484909 w 1690254"/>
                <a:gd name="connsiteY10" fmla="*/ 580128 h 1806644"/>
                <a:gd name="connsiteX11" fmla="*/ 498763 w 1690254"/>
                <a:gd name="connsiteY11" fmla="*/ 524710 h 1806644"/>
                <a:gd name="connsiteX12" fmla="*/ 512618 w 1690254"/>
                <a:gd name="connsiteY12" fmla="*/ 413873 h 1806644"/>
                <a:gd name="connsiteX13" fmla="*/ 526472 w 1690254"/>
                <a:gd name="connsiteY13" fmla="*/ 372310 h 1806644"/>
                <a:gd name="connsiteX14" fmla="*/ 540327 w 1690254"/>
                <a:gd name="connsiteY14" fmla="*/ 303037 h 1806644"/>
                <a:gd name="connsiteX15" fmla="*/ 554181 w 1690254"/>
                <a:gd name="connsiteY15" fmla="*/ 247619 h 1806644"/>
                <a:gd name="connsiteX16" fmla="*/ 581891 w 1690254"/>
                <a:gd name="connsiteY16" fmla="*/ 95219 h 1806644"/>
                <a:gd name="connsiteX17" fmla="*/ 595745 w 1690254"/>
                <a:gd name="connsiteY17" fmla="*/ 39801 h 1806644"/>
                <a:gd name="connsiteX18" fmla="*/ 762000 w 1690254"/>
                <a:gd name="connsiteY18" fmla="*/ 25946 h 1806644"/>
                <a:gd name="connsiteX19" fmla="*/ 803563 w 1690254"/>
                <a:gd name="connsiteY19" fmla="*/ 12092 h 1806644"/>
                <a:gd name="connsiteX20" fmla="*/ 983672 w 1690254"/>
                <a:gd name="connsiteY20" fmla="*/ 25946 h 1806644"/>
                <a:gd name="connsiteX21" fmla="*/ 1025236 w 1690254"/>
                <a:gd name="connsiteY21" fmla="*/ 39801 h 1806644"/>
                <a:gd name="connsiteX22" fmla="*/ 1094509 w 1690254"/>
                <a:gd name="connsiteY22" fmla="*/ 53655 h 1806644"/>
                <a:gd name="connsiteX23" fmla="*/ 1136072 w 1690254"/>
                <a:gd name="connsiteY23" fmla="*/ 81364 h 1806644"/>
                <a:gd name="connsiteX24" fmla="*/ 1149927 w 1690254"/>
                <a:gd name="connsiteY24" fmla="*/ 122928 h 1806644"/>
                <a:gd name="connsiteX25" fmla="*/ 1177636 w 1690254"/>
                <a:gd name="connsiteY25" fmla="*/ 164492 h 1806644"/>
                <a:gd name="connsiteX26" fmla="*/ 1191491 w 1690254"/>
                <a:gd name="connsiteY26" fmla="*/ 330746 h 1806644"/>
                <a:gd name="connsiteX27" fmla="*/ 1205345 w 1690254"/>
                <a:gd name="connsiteY27" fmla="*/ 372310 h 1806644"/>
                <a:gd name="connsiteX28" fmla="*/ 1219200 w 1690254"/>
                <a:gd name="connsiteY28" fmla="*/ 427728 h 1806644"/>
                <a:gd name="connsiteX29" fmla="*/ 1233054 w 1690254"/>
                <a:gd name="connsiteY29" fmla="*/ 469292 h 1806644"/>
                <a:gd name="connsiteX30" fmla="*/ 1260763 w 1690254"/>
                <a:gd name="connsiteY30" fmla="*/ 580128 h 1806644"/>
                <a:gd name="connsiteX31" fmla="*/ 1288472 w 1690254"/>
                <a:gd name="connsiteY31" fmla="*/ 663255 h 1806644"/>
                <a:gd name="connsiteX32" fmla="*/ 1302327 w 1690254"/>
                <a:gd name="connsiteY32" fmla="*/ 704819 h 1806644"/>
                <a:gd name="connsiteX33" fmla="*/ 1316181 w 1690254"/>
                <a:gd name="connsiteY33" fmla="*/ 760237 h 1806644"/>
                <a:gd name="connsiteX34" fmla="*/ 1330036 w 1690254"/>
                <a:gd name="connsiteY34" fmla="*/ 801801 h 1806644"/>
                <a:gd name="connsiteX35" fmla="*/ 1357745 w 1690254"/>
                <a:gd name="connsiteY35" fmla="*/ 926492 h 1806644"/>
                <a:gd name="connsiteX36" fmla="*/ 1371600 w 1690254"/>
                <a:gd name="connsiteY36" fmla="*/ 968055 h 1806644"/>
                <a:gd name="connsiteX37" fmla="*/ 1454727 w 1690254"/>
                <a:gd name="connsiteY37" fmla="*/ 1078892 h 1806644"/>
                <a:gd name="connsiteX38" fmla="*/ 1482436 w 1690254"/>
                <a:gd name="connsiteY38" fmla="*/ 1162019 h 1806644"/>
                <a:gd name="connsiteX39" fmla="*/ 1537854 w 1690254"/>
                <a:gd name="connsiteY39" fmla="*/ 1231292 h 1806644"/>
                <a:gd name="connsiteX40" fmla="*/ 1565563 w 1690254"/>
                <a:gd name="connsiteY40" fmla="*/ 1272855 h 1806644"/>
                <a:gd name="connsiteX41" fmla="*/ 1607127 w 1690254"/>
                <a:gd name="connsiteY41" fmla="*/ 1314419 h 1806644"/>
                <a:gd name="connsiteX42" fmla="*/ 1690254 w 1690254"/>
                <a:gd name="connsiteY42" fmla="*/ 1369837 h 1806644"/>
                <a:gd name="connsiteX43" fmla="*/ 1676400 w 1690254"/>
                <a:gd name="connsiteY43" fmla="*/ 1411401 h 1806644"/>
                <a:gd name="connsiteX44" fmla="*/ 1620981 w 1690254"/>
                <a:gd name="connsiteY44" fmla="*/ 1425255 h 1806644"/>
                <a:gd name="connsiteX45" fmla="*/ 1430215 w 1690254"/>
                <a:gd name="connsiteY45" fmla="*/ 1605360 h 1806644"/>
                <a:gd name="connsiteX46" fmla="*/ 1413163 w 1690254"/>
                <a:gd name="connsiteY46" fmla="*/ 1494528 h 1806644"/>
                <a:gd name="connsiteX47" fmla="*/ 1430215 w 1690254"/>
                <a:gd name="connsiteY47" fmla="*/ 1605360 h 1806644"/>
                <a:gd name="connsiteX48" fmla="*/ 1343891 w 1690254"/>
                <a:gd name="connsiteY48" fmla="*/ 1536092 h 1806644"/>
                <a:gd name="connsiteX49" fmla="*/ 1430215 w 1690254"/>
                <a:gd name="connsiteY49" fmla="*/ 1605360 h 1806644"/>
                <a:gd name="connsiteX50" fmla="*/ 1300195 w 1690254"/>
                <a:gd name="connsiteY50" fmla="*/ 1605360 h 1806644"/>
                <a:gd name="connsiteX51" fmla="*/ 910137 w 1690254"/>
                <a:gd name="connsiteY51" fmla="*/ 1605364 h 1806644"/>
                <a:gd name="connsiteX52" fmla="*/ 520078 w 1690254"/>
                <a:gd name="connsiteY52" fmla="*/ 1605364 h 1806644"/>
                <a:gd name="connsiteX53" fmla="*/ 304800 w 1690254"/>
                <a:gd name="connsiteY53" fmla="*/ 1549946 h 1806644"/>
                <a:gd name="connsiteX54" fmla="*/ 263236 w 1690254"/>
                <a:gd name="connsiteY54" fmla="*/ 1536092 h 1806644"/>
                <a:gd name="connsiteX55" fmla="*/ 193963 w 1690254"/>
                <a:gd name="connsiteY55" fmla="*/ 1494528 h 1806644"/>
                <a:gd name="connsiteX56" fmla="*/ 152400 w 1690254"/>
                <a:gd name="connsiteY56" fmla="*/ 1466819 h 1806644"/>
                <a:gd name="connsiteX57" fmla="*/ 69272 w 1690254"/>
                <a:gd name="connsiteY57" fmla="*/ 1439110 h 1806644"/>
                <a:gd name="connsiteX58" fmla="*/ 27709 w 1690254"/>
                <a:gd name="connsiteY58" fmla="*/ 1411401 h 1806644"/>
                <a:gd name="connsiteX59" fmla="*/ 13854 w 1690254"/>
                <a:gd name="connsiteY59" fmla="*/ 1369837 h 1806644"/>
                <a:gd name="connsiteX60" fmla="*/ 0 w 1690254"/>
                <a:gd name="connsiteY60" fmla="*/ 1355982 h 1806644"/>
                <a:gd name="connsiteX0" fmla="*/ 0 w 1690254"/>
                <a:gd name="connsiteY0" fmla="*/ 1355982 h 1806644"/>
                <a:gd name="connsiteX1" fmla="*/ 83127 w 1690254"/>
                <a:gd name="connsiteY1" fmla="*/ 1300564 h 1806644"/>
                <a:gd name="connsiteX2" fmla="*/ 124691 w 1690254"/>
                <a:gd name="connsiteY2" fmla="*/ 1272855 h 1806644"/>
                <a:gd name="connsiteX3" fmla="*/ 180109 w 1690254"/>
                <a:gd name="connsiteY3" fmla="*/ 1217437 h 1806644"/>
                <a:gd name="connsiteX4" fmla="*/ 235527 w 1690254"/>
                <a:gd name="connsiteY4" fmla="*/ 1134310 h 1806644"/>
                <a:gd name="connsiteX5" fmla="*/ 304800 w 1690254"/>
                <a:gd name="connsiteY5" fmla="*/ 1023473 h 1806644"/>
                <a:gd name="connsiteX6" fmla="*/ 346363 w 1690254"/>
                <a:gd name="connsiteY6" fmla="*/ 940346 h 1806644"/>
                <a:gd name="connsiteX7" fmla="*/ 374072 w 1690254"/>
                <a:gd name="connsiteY7" fmla="*/ 857219 h 1806644"/>
                <a:gd name="connsiteX8" fmla="*/ 401781 w 1690254"/>
                <a:gd name="connsiteY8" fmla="*/ 815655 h 1806644"/>
                <a:gd name="connsiteX9" fmla="*/ 457200 w 1690254"/>
                <a:gd name="connsiteY9" fmla="*/ 690964 h 1806644"/>
                <a:gd name="connsiteX10" fmla="*/ 484909 w 1690254"/>
                <a:gd name="connsiteY10" fmla="*/ 580128 h 1806644"/>
                <a:gd name="connsiteX11" fmla="*/ 498763 w 1690254"/>
                <a:gd name="connsiteY11" fmla="*/ 524710 h 1806644"/>
                <a:gd name="connsiteX12" fmla="*/ 512618 w 1690254"/>
                <a:gd name="connsiteY12" fmla="*/ 413873 h 1806644"/>
                <a:gd name="connsiteX13" fmla="*/ 526472 w 1690254"/>
                <a:gd name="connsiteY13" fmla="*/ 372310 h 1806644"/>
                <a:gd name="connsiteX14" fmla="*/ 540327 w 1690254"/>
                <a:gd name="connsiteY14" fmla="*/ 303037 h 1806644"/>
                <a:gd name="connsiteX15" fmla="*/ 554181 w 1690254"/>
                <a:gd name="connsiteY15" fmla="*/ 247619 h 1806644"/>
                <a:gd name="connsiteX16" fmla="*/ 581891 w 1690254"/>
                <a:gd name="connsiteY16" fmla="*/ 95219 h 1806644"/>
                <a:gd name="connsiteX17" fmla="*/ 595745 w 1690254"/>
                <a:gd name="connsiteY17" fmla="*/ 39801 h 1806644"/>
                <a:gd name="connsiteX18" fmla="*/ 762000 w 1690254"/>
                <a:gd name="connsiteY18" fmla="*/ 25946 h 1806644"/>
                <a:gd name="connsiteX19" fmla="*/ 803563 w 1690254"/>
                <a:gd name="connsiteY19" fmla="*/ 12092 h 1806644"/>
                <a:gd name="connsiteX20" fmla="*/ 983672 w 1690254"/>
                <a:gd name="connsiteY20" fmla="*/ 25946 h 1806644"/>
                <a:gd name="connsiteX21" fmla="*/ 1025236 w 1690254"/>
                <a:gd name="connsiteY21" fmla="*/ 39801 h 1806644"/>
                <a:gd name="connsiteX22" fmla="*/ 1094509 w 1690254"/>
                <a:gd name="connsiteY22" fmla="*/ 53655 h 1806644"/>
                <a:gd name="connsiteX23" fmla="*/ 1136072 w 1690254"/>
                <a:gd name="connsiteY23" fmla="*/ 81364 h 1806644"/>
                <a:gd name="connsiteX24" fmla="*/ 1149927 w 1690254"/>
                <a:gd name="connsiteY24" fmla="*/ 122928 h 1806644"/>
                <a:gd name="connsiteX25" fmla="*/ 1177636 w 1690254"/>
                <a:gd name="connsiteY25" fmla="*/ 164492 h 1806644"/>
                <a:gd name="connsiteX26" fmla="*/ 1191491 w 1690254"/>
                <a:gd name="connsiteY26" fmla="*/ 330746 h 1806644"/>
                <a:gd name="connsiteX27" fmla="*/ 1205345 w 1690254"/>
                <a:gd name="connsiteY27" fmla="*/ 372310 h 1806644"/>
                <a:gd name="connsiteX28" fmla="*/ 1219200 w 1690254"/>
                <a:gd name="connsiteY28" fmla="*/ 427728 h 1806644"/>
                <a:gd name="connsiteX29" fmla="*/ 1233054 w 1690254"/>
                <a:gd name="connsiteY29" fmla="*/ 469292 h 1806644"/>
                <a:gd name="connsiteX30" fmla="*/ 1260763 w 1690254"/>
                <a:gd name="connsiteY30" fmla="*/ 580128 h 1806644"/>
                <a:gd name="connsiteX31" fmla="*/ 1288472 w 1690254"/>
                <a:gd name="connsiteY31" fmla="*/ 663255 h 1806644"/>
                <a:gd name="connsiteX32" fmla="*/ 1302327 w 1690254"/>
                <a:gd name="connsiteY32" fmla="*/ 704819 h 1806644"/>
                <a:gd name="connsiteX33" fmla="*/ 1316181 w 1690254"/>
                <a:gd name="connsiteY33" fmla="*/ 760237 h 1806644"/>
                <a:gd name="connsiteX34" fmla="*/ 1330036 w 1690254"/>
                <a:gd name="connsiteY34" fmla="*/ 801801 h 1806644"/>
                <a:gd name="connsiteX35" fmla="*/ 1357745 w 1690254"/>
                <a:gd name="connsiteY35" fmla="*/ 926492 h 1806644"/>
                <a:gd name="connsiteX36" fmla="*/ 1371600 w 1690254"/>
                <a:gd name="connsiteY36" fmla="*/ 968055 h 1806644"/>
                <a:gd name="connsiteX37" fmla="*/ 1454727 w 1690254"/>
                <a:gd name="connsiteY37" fmla="*/ 1078892 h 1806644"/>
                <a:gd name="connsiteX38" fmla="*/ 1482436 w 1690254"/>
                <a:gd name="connsiteY38" fmla="*/ 1162019 h 1806644"/>
                <a:gd name="connsiteX39" fmla="*/ 1537854 w 1690254"/>
                <a:gd name="connsiteY39" fmla="*/ 1231292 h 1806644"/>
                <a:gd name="connsiteX40" fmla="*/ 1565563 w 1690254"/>
                <a:gd name="connsiteY40" fmla="*/ 1272855 h 1806644"/>
                <a:gd name="connsiteX41" fmla="*/ 1607127 w 1690254"/>
                <a:gd name="connsiteY41" fmla="*/ 1314419 h 1806644"/>
                <a:gd name="connsiteX42" fmla="*/ 1690254 w 1690254"/>
                <a:gd name="connsiteY42" fmla="*/ 1369837 h 1806644"/>
                <a:gd name="connsiteX43" fmla="*/ 1676400 w 1690254"/>
                <a:gd name="connsiteY43" fmla="*/ 1411401 h 1806644"/>
                <a:gd name="connsiteX44" fmla="*/ 1620981 w 1690254"/>
                <a:gd name="connsiteY44" fmla="*/ 1425255 h 1806644"/>
                <a:gd name="connsiteX45" fmla="*/ 1430215 w 1690254"/>
                <a:gd name="connsiteY45" fmla="*/ 1605360 h 1806644"/>
                <a:gd name="connsiteX46" fmla="*/ 1413163 w 1690254"/>
                <a:gd name="connsiteY46" fmla="*/ 1494528 h 1806644"/>
                <a:gd name="connsiteX47" fmla="*/ 1430215 w 1690254"/>
                <a:gd name="connsiteY47" fmla="*/ 1605360 h 1806644"/>
                <a:gd name="connsiteX48" fmla="*/ 1343891 w 1690254"/>
                <a:gd name="connsiteY48" fmla="*/ 1536092 h 1806644"/>
                <a:gd name="connsiteX49" fmla="*/ 1430215 w 1690254"/>
                <a:gd name="connsiteY49" fmla="*/ 1605360 h 1806644"/>
                <a:gd name="connsiteX50" fmla="*/ 1300195 w 1690254"/>
                <a:gd name="connsiteY50" fmla="*/ 1605360 h 1806644"/>
                <a:gd name="connsiteX51" fmla="*/ 910137 w 1690254"/>
                <a:gd name="connsiteY51" fmla="*/ 1605364 h 1806644"/>
                <a:gd name="connsiteX52" fmla="*/ 520078 w 1690254"/>
                <a:gd name="connsiteY52" fmla="*/ 1605364 h 1806644"/>
                <a:gd name="connsiteX53" fmla="*/ 304800 w 1690254"/>
                <a:gd name="connsiteY53" fmla="*/ 1549946 h 1806644"/>
                <a:gd name="connsiteX54" fmla="*/ 263236 w 1690254"/>
                <a:gd name="connsiteY54" fmla="*/ 1536092 h 1806644"/>
                <a:gd name="connsiteX55" fmla="*/ 193963 w 1690254"/>
                <a:gd name="connsiteY55" fmla="*/ 1494528 h 1806644"/>
                <a:gd name="connsiteX56" fmla="*/ 152400 w 1690254"/>
                <a:gd name="connsiteY56" fmla="*/ 1466819 h 1806644"/>
                <a:gd name="connsiteX57" fmla="*/ 69272 w 1690254"/>
                <a:gd name="connsiteY57" fmla="*/ 1439110 h 1806644"/>
                <a:gd name="connsiteX58" fmla="*/ 27709 w 1690254"/>
                <a:gd name="connsiteY58" fmla="*/ 1411401 h 1806644"/>
                <a:gd name="connsiteX59" fmla="*/ 13854 w 1690254"/>
                <a:gd name="connsiteY59" fmla="*/ 1369837 h 1806644"/>
                <a:gd name="connsiteX60" fmla="*/ 0 w 1690254"/>
                <a:gd name="connsiteY60" fmla="*/ 1355982 h 1806644"/>
                <a:gd name="connsiteX0" fmla="*/ 0 w 1690254"/>
                <a:gd name="connsiteY0" fmla="*/ 1355982 h 1806644"/>
                <a:gd name="connsiteX1" fmla="*/ 83127 w 1690254"/>
                <a:gd name="connsiteY1" fmla="*/ 1300564 h 1806644"/>
                <a:gd name="connsiteX2" fmla="*/ 124691 w 1690254"/>
                <a:gd name="connsiteY2" fmla="*/ 1272855 h 1806644"/>
                <a:gd name="connsiteX3" fmla="*/ 180109 w 1690254"/>
                <a:gd name="connsiteY3" fmla="*/ 1217437 h 1806644"/>
                <a:gd name="connsiteX4" fmla="*/ 235527 w 1690254"/>
                <a:gd name="connsiteY4" fmla="*/ 1134310 h 1806644"/>
                <a:gd name="connsiteX5" fmla="*/ 304800 w 1690254"/>
                <a:gd name="connsiteY5" fmla="*/ 1023473 h 1806644"/>
                <a:gd name="connsiteX6" fmla="*/ 346363 w 1690254"/>
                <a:gd name="connsiteY6" fmla="*/ 940346 h 1806644"/>
                <a:gd name="connsiteX7" fmla="*/ 374072 w 1690254"/>
                <a:gd name="connsiteY7" fmla="*/ 857219 h 1806644"/>
                <a:gd name="connsiteX8" fmla="*/ 401781 w 1690254"/>
                <a:gd name="connsiteY8" fmla="*/ 815655 h 1806644"/>
                <a:gd name="connsiteX9" fmla="*/ 457200 w 1690254"/>
                <a:gd name="connsiteY9" fmla="*/ 690964 h 1806644"/>
                <a:gd name="connsiteX10" fmla="*/ 484909 w 1690254"/>
                <a:gd name="connsiteY10" fmla="*/ 580128 h 1806644"/>
                <a:gd name="connsiteX11" fmla="*/ 498763 w 1690254"/>
                <a:gd name="connsiteY11" fmla="*/ 524710 h 1806644"/>
                <a:gd name="connsiteX12" fmla="*/ 512618 w 1690254"/>
                <a:gd name="connsiteY12" fmla="*/ 413873 h 1806644"/>
                <a:gd name="connsiteX13" fmla="*/ 526472 w 1690254"/>
                <a:gd name="connsiteY13" fmla="*/ 372310 h 1806644"/>
                <a:gd name="connsiteX14" fmla="*/ 540327 w 1690254"/>
                <a:gd name="connsiteY14" fmla="*/ 303037 h 1806644"/>
                <a:gd name="connsiteX15" fmla="*/ 554181 w 1690254"/>
                <a:gd name="connsiteY15" fmla="*/ 247619 h 1806644"/>
                <a:gd name="connsiteX16" fmla="*/ 581891 w 1690254"/>
                <a:gd name="connsiteY16" fmla="*/ 95219 h 1806644"/>
                <a:gd name="connsiteX17" fmla="*/ 595745 w 1690254"/>
                <a:gd name="connsiteY17" fmla="*/ 39801 h 1806644"/>
                <a:gd name="connsiteX18" fmla="*/ 762000 w 1690254"/>
                <a:gd name="connsiteY18" fmla="*/ 25946 h 1806644"/>
                <a:gd name="connsiteX19" fmla="*/ 803563 w 1690254"/>
                <a:gd name="connsiteY19" fmla="*/ 12092 h 1806644"/>
                <a:gd name="connsiteX20" fmla="*/ 983672 w 1690254"/>
                <a:gd name="connsiteY20" fmla="*/ 25946 h 1806644"/>
                <a:gd name="connsiteX21" fmla="*/ 1025236 w 1690254"/>
                <a:gd name="connsiteY21" fmla="*/ 39801 h 1806644"/>
                <a:gd name="connsiteX22" fmla="*/ 1094509 w 1690254"/>
                <a:gd name="connsiteY22" fmla="*/ 53655 h 1806644"/>
                <a:gd name="connsiteX23" fmla="*/ 1136072 w 1690254"/>
                <a:gd name="connsiteY23" fmla="*/ 81364 h 1806644"/>
                <a:gd name="connsiteX24" fmla="*/ 1149927 w 1690254"/>
                <a:gd name="connsiteY24" fmla="*/ 122928 h 1806644"/>
                <a:gd name="connsiteX25" fmla="*/ 1177636 w 1690254"/>
                <a:gd name="connsiteY25" fmla="*/ 164492 h 1806644"/>
                <a:gd name="connsiteX26" fmla="*/ 1191491 w 1690254"/>
                <a:gd name="connsiteY26" fmla="*/ 330746 h 1806644"/>
                <a:gd name="connsiteX27" fmla="*/ 1205345 w 1690254"/>
                <a:gd name="connsiteY27" fmla="*/ 372310 h 1806644"/>
                <a:gd name="connsiteX28" fmla="*/ 1219200 w 1690254"/>
                <a:gd name="connsiteY28" fmla="*/ 427728 h 1806644"/>
                <a:gd name="connsiteX29" fmla="*/ 1233054 w 1690254"/>
                <a:gd name="connsiteY29" fmla="*/ 469292 h 1806644"/>
                <a:gd name="connsiteX30" fmla="*/ 1260763 w 1690254"/>
                <a:gd name="connsiteY30" fmla="*/ 580128 h 1806644"/>
                <a:gd name="connsiteX31" fmla="*/ 1288472 w 1690254"/>
                <a:gd name="connsiteY31" fmla="*/ 663255 h 1806644"/>
                <a:gd name="connsiteX32" fmla="*/ 1302327 w 1690254"/>
                <a:gd name="connsiteY32" fmla="*/ 704819 h 1806644"/>
                <a:gd name="connsiteX33" fmla="*/ 1316181 w 1690254"/>
                <a:gd name="connsiteY33" fmla="*/ 760237 h 1806644"/>
                <a:gd name="connsiteX34" fmla="*/ 1330036 w 1690254"/>
                <a:gd name="connsiteY34" fmla="*/ 801801 h 1806644"/>
                <a:gd name="connsiteX35" fmla="*/ 1357745 w 1690254"/>
                <a:gd name="connsiteY35" fmla="*/ 926492 h 1806644"/>
                <a:gd name="connsiteX36" fmla="*/ 1371600 w 1690254"/>
                <a:gd name="connsiteY36" fmla="*/ 968055 h 1806644"/>
                <a:gd name="connsiteX37" fmla="*/ 1454727 w 1690254"/>
                <a:gd name="connsiteY37" fmla="*/ 1078892 h 1806644"/>
                <a:gd name="connsiteX38" fmla="*/ 1482436 w 1690254"/>
                <a:gd name="connsiteY38" fmla="*/ 1162019 h 1806644"/>
                <a:gd name="connsiteX39" fmla="*/ 1537854 w 1690254"/>
                <a:gd name="connsiteY39" fmla="*/ 1231292 h 1806644"/>
                <a:gd name="connsiteX40" fmla="*/ 1565563 w 1690254"/>
                <a:gd name="connsiteY40" fmla="*/ 1272855 h 1806644"/>
                <a:gd name="connsiteX41" fmla="*/ 1607127 w 1690254"/>
                <a:gd name="connsiteY41" fmla="*/ 1314419 h 1806644"/>
                <a:gd name="connsiteX42" fmla="*/ 1690254 w 1690254"/>
                <a:gd name="connsiteY42" fmla="*/ 1369837 h 1806644"/>
                <a:gd name="connsiteX43" fmla="*/ 1676400 w 1690254"/>
                <a:gd name="connsiteY43" fmla="*/ 1411401 h 1806644"/>
                <a:gd name="connsiteX44" fmla="*/ 1620981 w 1690254"/>
                <a:gd name="connsiteY44" fmla="*/ 1425255 h 1806644"/>
                <a:gd name="connsiteX45" fmla="*/ 1430215 w 1690254"/>
                <a:gd name="connsiteY45" fmla="*/ 1605360 h 1806644"/>
                <a:gd name="connsiteX46" fmla="*/ 1413163 w 1690254"/>
                <a:gd name="connsiteY46" fmla="*/ 1494528 h 1806644"/>
                <a:gd name="connsiteX47" fmla="*/ 1430215 w 1690254"/>
                <a:gd name="connsiteY47" fmla="*/ 1605360 h 1806644"/>
                <a:gd name="connsiteX48" fmla="*/ 1343891 w 1690254"/>
                <a:gd name="connsiteY48" fmla="*/ 1536092 h 1806644"/>
                <a:gd name="connsiteX49" fmla="*/ 1430215 w 1690254"/>
                <a:gd name="connsiteY49" fmla="*/ 1605360 h 1806644"/>
                <a:gd name="connsiteX50" fmla="*/ 1300195 w 1690254"/>
                <a:gd name="connsiteY50" fmla="*/ 1605360 h 1806644"/>
                <a:gd name="connsiteX51" fmla="*/ 910137 w 1690254"/>
                <a:gd name="connsiteY51" fmla="*/ 1605364 h 1806644"/>
                <a:gd name="connsiteX52" fmla="*/ 520078 w 1690254"/>
                <a:gd name="connsiteY52" fmla="*/ 1605364 h 1806644"/>
                <a:gd name="connsiteX53" fmla="*/ 304800 w 1690254"/>
                <a:gd name="connsiteY53" fmla="*/ 1549946 h 1806644"/>
                <a:gd name="connsiteX54" fmla="*/ 263236 w 1690254"/>
                <a:gd name="connsiteY54" fmla="*/ 1536092 h 1806644"/>
                <a:gd name="connsiteX55" fmla="*/ 193963 w 1690254"/>
                <a:gd name="connsiteY55" fmla="*/ 1494528 h 1806644"/>
                <a:gd name="connsiteX56" fmla="*/ 152400 w 1690254"/>
                <a:gd name="connsiteY56" fmla="*/ 1466819 h 1806644"/>
                <a:gd name="connsiteX57" fmla="*/ 69272 w 1690254"/>
                <a:gd name="connsiteY57" fmla="*/ 1439110 h 1806644"/>
                <a:gd name="connsiteX58" fmla="*/ 27709 w 1690254"/>
                <a:gd name="connsiteY58" fmla="*/ 1411401 h 1806644"/>
                <a:gd name="connsiteX59" fmla="*/ 13854 w 1690254"/>
                <a:gd name="connsiteY59" fmla="*/ 1369837 h 1806644"/>
                <a:gd name="connsiteX60" fmla="*/ 0 w 1690254"/>
                <a:gd name="connsiteY60" fmla="*/ 1355982 h 1806644"/>
                <a:gd name="connsiteX0" fmla="*/ 0 w 1690254"/>
                <a:gd name="connsiteY0" fmla="*/ 1355982 h 1806644"/>
                <a:gd name="connsiteX1" fmla="*/ 83127 w 1690254"/>
                <a:gd name="connsiteY1" fmla="*/ 1300564 h 1806644"/>
                <a:gd name="connsiteX2" fmla="*/ 124691 w 1690254"/>
                <a:gd name="connsiteY2" fmla="*/ 1272855 h 1806644"/>
                <a:gd name="connsiteX3" fmla="*/ 180109 w 1690254"/>
                <a:gd name="connsiteY3" fmla="*/ 1217437 h 1806644"/>
                <a:gd name="connsiteX4" fmla="*/ 235527 w 1690254"/>
                <a:gd name="connsiteY4" fmla="*/ 1134310 h 1806644"/>
                <a:gd name="connsiteX5" fmla="*/ 304800 w 1690254"/>
                <a:gd name="connsiteY5" fmla="*/ 1023473 h 1806644"/>
                <a:gd name="connsiteX6" fmla="*/ 346363 w 1690254"/>
                <a:gd name="connsiteY6" fmla="*/ 940346 h 1806644"/>
                <a:gd name="connsiteX7" fmla="*/ 374072 w 1690254"/>
                <a:gd name="connsiteY7" fmla="*/ 857219 h 1806644"/>
                <a:gd name="connsiteX8" fmla="*/ 401781 w 1690254"/>
                <a:gd name="connsiteY8" fmla="*/ 815655 h 1806644"/>
                <a:gd name="connsiteX9" fmla="*/ 457200 w 1690254"/>
                <a:gd name="connsiteY9" fmla="*/ 690964 h 1806644"/>
                <a:gd name="connsiteX10" fmla="*/ 484909 w 1690254"/>
                <a:gd name="connsiteY10" fmla="*/ 580128 h 1806644"/>
                <a:gd name="connsiteX11" fmla="*/ 498763 w 1690254"/>
                <a:gd name="connsiteY11" fmla="*/ 524710 h 1806644"/>
                <a:gd name="connsiteX12" fmla="*/ 512618 w 1690254"/>
                <a:gd name="connsiteY12" fmla="*/ 413873 h 1806644"/>
                <a:gd name="connsiteX13" fmla="*/ 526472 w 1690254"/>
                <a:gd name="connsiteY13" fmla="*/ 372310 h 1806644"/>
                <a:gd name="connsiteX14" fmla="*/ 540327 w 1690254"/>
                <a:gd name="connsiteY14" fmla="*/ 303037 h 1806644"/>
                <a:gd name="connsiteX15" fmla="*/ 554181 w 1690254"/>
                <a:gd name="connsiteY15" fmla="*/ 247619 h 1806644"/>
                <a:gd name="connsiteX16" fmla="*/ 581891 w 1690254"/>
                <a:gd name="connsiteY16" fmla="*/ 95219 h 1806644"/>
                <a:gd name="connsiteX17" fmla="*/ 595745 w 1690254"/>
                <a:gd name="connsiteY17" fmla="*/ 39801 h 1806644"/>
                <a:gd name="connsiteX18" fmla="*/ 762000 w 1690254"/>
                <a:gd name="connsiteY18" fmla="*/ 25946 h 1806644"/>
                <a:gd name="connsiteX19" fmla="*/ 803563 w 1690254"/>
                <a:gd name="connsiteY19" fmla="*/ 12092 h 1806644"/>
                <a:gd name="connsiteX20" fmla="*/ 983672 w 1690254"/>
                <a:gd name="connsiteY20" fmla="*/ 25946 h 1806644"/>
                <a:gd name="connsiteX21" fmla="*/ 1025236 w 1690254"/>
                <a:gd name="connsiteY21" fmla="*/ 39801 h 1806644"/>
                <a:gd name="connsiteX22" fmla="*/ 1094509 w 1690254"/>
                <a:gd name="connsiteY22" fmla="*/ 53655 h 1806644"/>
                <a:gd name="connsiteX23" fmla="*/ 1136072 w 1690254"/>
                <a:gd name="connsiteY23" fmla="*/ 81364 h 1806644"/>
                <a:gd name="connsiteX24" fmla="*/ 1149927 w 1690254"/>
                <a:gd name="connsiteY24" fmla="*/ 122928 h 1806644"/>
                <a:gd name="connsiteX25" fmla="*/ 1177636 w 1690254"/>
                <a:gd name="connsiteY25" fmla="*/ 164492 h 1806644"/>
                <a:gd name="connsiteX26" fmla="*/ 1191491 w 1690254"/>
                <a:gd name="connsiteY26" fmla="*/ 330746 h 1806644"/>
                <a:gd name="connsiteX27" fmla="*/ 1205345 w 1690254"/>
                <a:gd name="connsiteY27" fmla="*/ 372310 h 1806644"/>
                <a:gd name="connsiteX28" fmla="*/ 1219200 w 1690254"/>
                <a:gd name="connsiteY28" fmla="*/ 427728 h 1806644"/>
                <a:gd name="connsiteX29" fmla="*/ 1233054 w 1690254"/>
                <a:gd name="connsiteY29" fmla="*/ 469292 h 1806644"/>
                <a:gd name="connsiteX30" fmla="*/ 1260763 w 1690254"/>
                <a:gd name="connsiteY30" fmla="*/ 580128 h 1806644"/>
                <a:gd name="connsiteX31" fmla="*/ 1288472 w 1690254"/>
                <a:gd name="connsiteY31" fmla="*/ 663255 h 1806644"/>
                <a:gd name="connsiteX32" fmla="*/ 1302327 w 1690254"/>
                <a:gd name="connsiteY32" fmla="*/ 704819 h 1806644"/>
                <a:gd name="connsiteX33" fmla="*/ 1316181 w 1690254"/>
                <a:gd name="connsiteY33" fmla="*/ 760237 h 1806644"/>
                <a:gd name="connsiteX34" fmla="*/ 1330036 w 1690254"/>
                <a:gd name="connsiteY34" fmla="*/ 801801 h 1806644"/>
                <a:gd name="connsiteX35" fmla="*/ 1357745 w 1690254"/>
                <a:gd name="connsiteY35" fmla="*/ 926492 h 1806644"/>
                <a:gd name="connsiteX36" fmla="*/ 1371600 w 1690254"/>
                <a:gd name="connsiteY36" fmla="*/ 968055 h 1806644"/>
                <a:gd name="connsiteX37" fmla="*/ 1454727 w 1690254"/>
                <a:gd name="connsiteY37" fmla="*/ 1078892 h 1806644"/>
                <a:gd name="connsiteX38" fmla="*/ 1482436 w 1690254"/>
                <a:gd name="connsiteY38" fmla="*/ 1162019 h 1806644"/>
                <a:gd name="connsiteX39" fmla="*/ 1537854 w 1690254"/>
                <a:gd name="connsiteY39" fmla="*/ 1231292 h 1806644"/>
                <a:gd name="connsiteX40" fmla="*/ 1565563 w 1690254"/>
                <a:gd name="connsiteY40" fmla="*/ 1272855 h 1806644"/>
                <a:gd name="connsiteX41" fmla="*/ 1607127 w 1690254"/>
                <a:gd name="connsiteY41" fmla="*/ 1314419 h 1806644"/>
                <a:gd name="connsiteX42" fmla="*/ 1690254 w 1690254"/>
                <a:gd name="connsiteY42" fmla="*/ 1369837 h 1806644"/>
                <a:gd name="connsiteX43" fmla="*/ 1676400 w 1690254"/>
                <a:gd name="connsiteY43" fmla="*/ 1411401 h 1806644"/>
                <a:gd name="connsiteX44" fmla="*/ 1620981 w 1690254"/>
                <a:gd name="connsiteY44" fmla="*/ 1425255 h 1806644"/>
                <a:gd name="connsiteX45" fmla="*/ 1430215 w 1690254"/>
                <a:gd name="connsiteY45" fmla="*/ 1605360 h 1806644"/>
                <a:gd name="connsiteX46" fmla="*/ 1430215 w 1690254"/>
                <a:gd name="connsiteY46" fmla="*/ 1605360 h 1806644"/>
                <a:gd name="connsiteX47" fmla="*/ 1430215 w 1690254"/>
                <a:gd name="connsiteY47" fmla="*/ 1605360 h 1806644"/>
                <a:gd name="connsiteX48" fmla="*/ 1343891 w 1690254"/>
                <a:gd name="connsiteY48" fmla="*/ 1536092 h 1806644"/>
                <a:gd name="connsiteX49" fmla="*/ 1430215 w 1690254"/>
                <a:gd name="connsiteY49" fmla="*/ 1605360 h 1806644"/>
                <a:gd name="connsiteX50" fmla="*/ 1300195 w 1690254"/>
                <a:gd name="connsiteY50" fmla="*/ 1605360 h 1806644"/>
                <a:gd name="connsiteX51" fmla="*/ 910137 w 1690254"/>
                <a:gd name="connsiteY51" fmla="*/ 1605364 h 1806644"/>
                <a:gd name="connsiteX52" fmla="*/ 520078 w 1690254"/>
                <a:gd name="connsiteY52" fmla="*/ 1605364 h 1806644"/>
                <a:gd name="connsiteX53" fmla="*/ 304800 w 1690254"/>
                <a:gd name="connsiteY53" fmla="*/ 1549946 h 1806644"/>
                <a:gd name="connsiteX54" fmla="*/ 263236 w 1690254"/>
                <a:gd name="connsiteY54" fmla="*/ 1536092 h 1806644"/>
                <a:gd name="connsiteX55" fmla="*/ 193963 w 1690254"/>
                <a:gd name="connsiteY55" fmla="*/ 1494528 h 1806644"/>
                <a:gd name="connsiteX56" fmla="*/ 152400 w 1690254"/>
                <a:gd name="connsiteY56" fmla="*/ 1466819 h 1806644"/>
                <a:gd name="connsiteX57" fmla="*/ 69272 w 1690254"/>
                <a:gd name="connsiteY57" fmla="*/ 1439110 h 1806644"/>
                <a:gd name="connsiteX58" fmla="*/ 27709 w 1690254"/>
                <a:gd name="connsiteY58" fmla="*/ 1411401 h 1806644"/>
                <a:gd name="connsiteX59" fmla="*/ 13854 w 1690254"/>
                <a:gd name="connsiteY59" fmla="*/ 1369837 h 1806644"/>
                <a:gd name="connsiteX60" fmla="*/ 0 w 1690254"/>
                <a:gd name="connsiteY60" fmla="*/ 1355982 h 1806644"/>
                <a:gd name="connsiteX0" fmla="*/ 0 w 1690254"/>
                <a:gd name="connsiteY0" fmla="*/ 1355982 h 1806644"/>
                <a:gd name="connsiteX1" fmla="*/ 83127 w 1690254"/>
                <a:gd name="connsiteY1" fmla="*/ 1300564 h 1806644"/>
                <a:gd name="connsiteX2" fmla="*/ 124691 w 1690254"/>
                <a:gd name="connsiteY2" fmla="*/ 1272855 h 1806644"/>
                <a:gd name="connsiteX3" fmla="*/ 180109 w 1690254"/>
                <a:gd name="connsiteY3" fmla="*/ 1217437 h 1806644"/>
                <a:gd name="connsiteX4" fmla="*/ 235527 w 1690254"/>
                <a:gd name="connsiteY4" fmla="*/ 1134310 h 1806644"/>
                <a:gd name="connsiteX5" fmla="*/ 304800 w 1690254"/>
                <a:gd name="connsiteY5" fmla="*/ 1023473 h 1806644"/>
                <a:gd name="connsiteX6" fmla="*/ 346363 w 1690254"/>
                <a:gd name="connsiteY6" fmla="*/ 940346 h 1806644"/>
                <a:gd name="connsiteX7" fmla="*/ 374072 w 1690254"/>
                <a:gd name="connsiteY7" fmla="*/ 857219 h 1806644"/>
                <a:gd name="connsiteX8" fmla="*/ 401781 w 1690254"/>
                <a:gd name="connsiteY8" fmla="*/ 815655 h 1806644"/>
                <a:gd name="connsiteX9" fmla="*/ 457200 w 1690254"/>
                <a:gd name="connsiteY9" fmla="*/ 690964 h 1806644"/>
                <a:gd name="connsiteX10" fmla="*/ 484909 w 1690254"/>
                <a:gd name="connsiteY10" fmla="*/ 580128 h 1806644"/>
                <a:gd name="connsiteX11" fmla="*/ 498763 w 1690254"/>
                <a:gd name="connsiteY11" fmla="*/ 524710 h 1806644"/>
                <a:gd name="connsiteX12" fmla="*/ 512618 w 1690254"/>
                <a:gd name="connsiteY12" fmla="*/ 413873 h 1806644"/>
                <a:gd name="connsiteX13" fmla="*/ 526472 w 1690254"/>
                <a:gd name="connsiteY13" fmla="*/ 372310 h 1806644"/>
                <a:gd name="connsiteX14" fmla="*/ 540327 w 1690254"/>
                <a:gd name="connsiteY14" fmla="*/ 303037 h 1806644"/>
                <a:gd name="connsiteX15" fmla="*/ 554181 w 1690254"/>
                <a:gd name="connsiteY15" fmla="*/ 247619 h 1806644"/>
                <a:gd name="connsiteX16" fmla="*/ 581891 w 1690254"/>
                <a:gd name="connsiteY16" fmla="*/ 95219 h 1806644"/>
                <a:gd name="connsiteX17" fmla="*/ 595745 w 1690254"/>
                <a:gd name="connsiteY17" fmla="*/ 39801 h 1806644"/>
                <a:gd name="connsiteX18" fmla="*/ 762000 w 1690254"/>
                <a:gd name="connsiteY18" fmla="*/ 25946 h 1806644"/>
                <a:gd name="connsiteX19" fmla="*/ 803563 w 1690254"/>
                <a:gd name="connsiteY19" fmla="*/ 12092 h 1806644"/>
                <a:gd name="connsiteX20" fmla="*/ 983672 w 1690254"/>
                <a:gd name="connsiteY20" fmla="*/ 25946 h 1806644"/>
                <a:gd name="connsiteX21" fmla="*/ 1025236 w 1690254"/>
                <a:gd name="connsiteY21" fmla="*/ 39801 h 1806644"/>
                <a:gd name="connsiteX22" fmla="*/ 1094509 w 1690254"/>
                <a:gd name="connsiteY22" fmla="*/ 53655 h 1806644"/>
                <a:gd name="connsiteX23" fmla="*/ 1136072 w 1690254"/>
                <a:gd name="connsiteY23" fmla="*/ 81364 h 1806644"/>
                <a:gd name="connsiteX24" fmla="*/ 1149927 w 1690254"/>
                <a:gd name="connsiteY24" fmla="*/ 122928 h 1806644"/>
                <a:gd name="connsiteX25" fmla="*/ 1177636 w 1690254"/>
                <a:gd name="connsiteY25" fmla="*/ 164492 h 1806644"/>
                <a:gd name="connsiteX26" fmla="*/ 1191491 w 1690254"/>
                <a:gd name="connsiteY26" fmla="*/ 330746 h 1806644"/>
                <a:gd name="connsiteX27" fmla="*/ 1205345 w 1690254"/>
                <a:gd name="connsiteY27" fmla="*/ 372310 h 1806644"/>
                <a:gd name="connsiteX28" fmla="*/ 1219200 w 1690254"/>
                <a:gd name="connsiteY28" fmla="*/ 427728 h 1806644"/>
                <a:gd name="connsiteX29" fmla="*/ 1233054 w 1690254"/>
                <a:gd name="connsiteY29" fmla="*/ 469292 h 1806644"/>
                <a:gd name="connsiteX30" fmla="*/ 1260763 w 1690254"/>
                <a:gd name="connsiteY30" fmla="*/ 580128 h 1806644"/>
                <a:gd name="connsiteX31" fmla="*/ 1288472 w 1690254"/>
                <a:gd name="connsiteY31" fmla="*/ 663255 h 1806644"/>
                <a:gd name="connsiteX32" fmla="*/ 1302327 w 1690254"/>
                <a:gd name="connsiteY32" fmla="*/ 704819 h 1806644"/>
                <a:gd name="connsiteX33" fmla="*/ 1316181 w 1690254"/>
                <a:gd name="connsiteY33" fmla="*/ 760237 h 1806644"/>
                <a:gd name="connsiteX34" fmla="*/ 1330036 w 1690254"/>
                <a:gd name="connsiteY34" fmla="*/ 801801 h 1806644"/>
                <a:gd name="connsiteX35" fmla="*/ 1357745 w 1690254"/>
                <a:gd name="connsiteY35" fmla="*/ 926492 h 1806644"/>
                <a:gd name="connsiteX36" fmla="*/ 1371600 w 1690254"/>
                <a:gd name="connsiteY36" fmla="*/ 968055 h 1806644"/>
                <a:gd name="connsiteX37" fmla="*/ 1454727 w 1690254"/>
                <a:gd name="connsiteY37" fmla="*/ 1078892 h 1806644"/>
                <a:gd name="connsiteX38" fmla="*/ 1482436 w 1690254"/>
                <a:gd name="connsiteY38" fmla="*/ 1162019 h 1806644"/>
                <a:gd name="connsiteX39" fmla="*/ 1537854 w 1690254"/>
                <a:gd name="connsiteY39" fmla="*/ 1231292 h 1806644"/>
                <a:gd name="connsiteX40" fmla="*/ 1565563 w 1690254"/>
                <a:gd name="connsiteY40" fmla="*/ 1272855 h 1806644"/>
                <a:gd name="connsiteX41" fmla="*/ 1607127 w 1690254"/>
                <a:gd name="connsiteY41" fmla="*/ 1314419 h 1806644"/>
                <a:gd name="connsiteX42" fmla="*/ 1690254 w 1690254"/>
                <a:gd name="connsiteY42" fmla="*/ 1369837 h 1806644"/>
                <a:gd name="connsiteX43" fmla="*/ 1676400 w 1690254"/>
                <a:gd name="connsiteY43" fmla="*/ 1411401 h 1806644"/>
                <a:gd name="connsiteX44" fmla="*/ 1620981 w 1690254"/>
                <a:gd name="connsiteY44" fmla="*/ 1425255 h 1806644"/>
                <a:gd name="connsiteX45" fmla="*/ 1430215 w 1690254"/>
                <a:gd name="connsiteY45" fmla="*/ 1605360 h 1806644"/>
                <a:gd name="connsiteX46" fmla="*/ 1430215 w 1690254"/>
                <a:gd name="connsiteY46" fmla="*/ 1605360 h 1806644"/>
                <a:gd name="connsiteX47" fmla="*/ 1430215 w 1690254"/>
                <a:gd name="connsiteY47" fmla="*/ 1605360 h 1806644"/>
                <a:gd name="connsiteX48" fmla="*/ 1430215 w 1690254"/>
                <a:gd name="connsiteY48" fmla="*/ 1605360 h 1806644"/>
                <a:gd name="connsiteX49" fmla="*/ 1430215 w 1690254"/>
                <a:gd name="connsiteY49" fmla="*/ 1605360 h 1806644"/>
                <a:gd name="connsiteX50" fmla="*/ 1300195 w 1690254"/>
                <a:gd name="connsiteY50" fmla="*/ 1605360 h 1806644"/>
                <a:gd name="connsiteX51" fmla="*/ 910137 w 1690254"/>
                <a:gd name="connsiteY51" fmla="*/ 1605364 h 1806644"/>
                <a:gd name="connsiteX52" fmla="*/ 520078 w 1690254"/>
                <a:gd name="connsiteY52" fmla="*/ 1605364 h 1806644"/>
                <a:gd name="connsiteX53" fmla="*/ 304800 w 1690254"/>
                <a:gd name="connsiteY53" fmla="*/ 1549946 h 1806644"/>
                <a:gd name="connsiteX54" fmla="*/ 263236 w 1690254"/>
                <a:gd name="connsiteY54" fmla="*/ 1536092 h 1806644"/>
                <a:gd name="connsiteX55" fmla="*/ 193963 w 1690254"/>
                <a:gd name="connsiteY55" fmla="*/ 1494528 h 1806644"/>
                <a:gd name="connsiteX56" fmla="*/ 152400 w 1690254"/>
                <a:gd name="connsiteY56" fmla="*/ 1466819 h 1806644"/>
                <a:gd name="connsiteX57" fmla="*/ 69272 w 1690254"/>
                <a:gd name="connsiteY57" fmla="*/ 1439110 h 1806644"/>
                <a:gd name="connsiteX58" fmla="*/ 27709 w 1690254"/>
                <a:gd name="connsiteY58" fmla="*/ 1411401 h 1806644"/>
                <a:gd name="connsiteX59" fmla="*/ 13854 w 1690254"/>
                <a:gd name="connsiteY59" fmla="*/ 1369837 h 1806644"/>
                <a:gd name="connsiteX60" fmla="*/ 0 w 1690254"/>
                <a:gd name="connsiteY60" fmla="*/ 1355982 h 180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690254" h="1806644">
                  <a:moveTo>
                    <a:pt x="0" y="1355982"/>
                  </a:moveTo>
                  <a:lnTo>
                    <a:pt x="83127" y="1300564"/>
                  </a:lnTo>
                  <a:lnTo>
                    <a:pt x="124691" y="1272855"/>
                  </a:lnTo>
                  <a:cubicBezTo>
                    <a:pt x="161634" y="1162022"/>
                    <a:pt x="106219" y="1291327"/>
                    <a:pt x="180109" y="1217437"/>
                  </a:cubicBezTo>
                  <a:cubicBezTo>
                    <a:pt x="203657" y="1193889"/>
                    <a:pt x="235527" y="1134310"/>
                    <a:pt x="235527" y="1134310"/>
                  </a:cubicBezTo>
                  <a:cubicBezTo>
                    <a:pt x="268502" y="1035385"/>
                    <a:pt x="238933" y="1067384"/>
                    <a:pt x="304800" y="1023473"/>
                  </a:cubicBezTo>
                  <a:cubicBezTo>
                    <a:pt x="355323" y="871901"/>
                    <a:pt x="274747" y="1101482"/>
                    <a:pt x="346363" y="940346"/>
                  </a:cubicBezTo>
                  <a:cubicBezTo>
                    <a:pt x="358225" y="913656"/>
                    <a:pt x="357871" y="881521"/>
                    <a:pt x="374072" y="857219"/>
                  </a:cubicBezTo>
                  <a:cubicBezTo>
                    <a:pt x="383308" y="843364"/>
                    <a:pt x="395018" y="830871"/>
                    <a:pt x="401781" y="815655"/>
                  </a:cubicBezTo>
                  <a:cubicBezTo>
                    <a:pt x="467731" y="667269"/>
                    <a:pt x="394491" y="785029"/>
                    <a:pt x="457200" y="690964"/>
                  </a:cubicBezTo>
                  <a:lnTo>
                    <a:pt x="484909" y="580128"/>
                  </a:lnTo>
                  <a:cubicBezTo>
                    <a:pt x="489527" y="561655"/>
                    <a:pt x="496401" y="543604"/>
                    <a:pt x="498763" y="524710"/>
                  </a:cubicBezTo>
                  <a:cubicBezTo>
                    <a:pt x="503381" y="487764"/>
                    <a:pt x="505958" y="450506"/>
                    <a:pt x="512618" y="413873"/>
                  </a:cubicBezTo>
                  <a:cubicBezTo>
                    <a:pt x="515230" y="399505"/>
                    <a:pt x="522930" y="386478"/>
                    <a:pt x="526472" y="372310"/>
                  </a:cubicBezTo>
                  <a:cubicBezTo>
                    <a:pt x="532183" y="349465"/>
                    <a:pt x="535219" y="326025"/>
                    <a:pt x="540327" y="303037"/>
                  </a:cubicBezTo>
                  <a:cubicBezTo>
                    <a:pt x="544458" y="284449"/>
                    <a:pt x="551051" y="266401"/>
                    <a:pt x="554181" y="247619"/>
                  </a:cubicBezTo>
                  <a:cubicBezTo>
                    <a:pt x="595451" y="0"/>
                    <a:pt x="546219" y="220070"/>
                    <a:pt x="581891" y="95219"/>
                  </a:cubicBezTo>
                  <a:cubicBezTo>
                    <a:pt x="587122" y="76910"/>
                    <a:pt x="577973" y="46636"/>
                    <a:pt x="595745" y="39801"/>
                  </a:cubicBezTo>
                  <a:cubicBezTo>
                    <a:pt x="647649" y="19838"/>
                    <a:pt x="706582" y="30564"/>
                    <a:pt x="762000" y="25946"/>
                  </a:cubicBezTo>
                  <a:cubicBezTo>
                    <a:pt x="775854" y="21328"/>
                    <a:pt x="788959" y="12092"/>
                    <a:pt x="803563" y="12092"/>
                  </a:cubicBezTo>
                  <a:cubicBezTo>
                    <a:pt x="863777" y="12092"/>
                    <a:pt x="923923" y="18477"/>
                    <a:pt x="983672" y="25946"/>
                  </a:cubicBezTo>
                  <a:cubicBezTo>
                    <a:pt x="998163" y="27757"/>
                    <a:pt x="1011068" y="36259"/>
                    <a:pt x="1025236" y="39801"/>
                  </a:cubicBezTo>
                  <a:cubicBezTo>
                    <a:pt x="1048081" y="45512"/>
                    <a:pt x="1071418" y="49037"/>
                    <a:pt x="1094509" y="53655"/>
                  </a:cubicBezTo>
                  <a:cubicBezTo>
                    <a:pt x="1108363" y="62891"/>
                    <a:pt x="1125670" y="68362"/>
                    <a:pt x="1136072" y="81364"/>
                  </a:cubicBezTo>
                  <a:cubicBezTo>
                    <a:pt x="1145195" y="92768"/>
                    <a:pt x="1143396" y="109866"/>
                    <a:pt x="1149927" y="122928"/>
                  </a:cubicBezTo>
                  <a:cubicBezTo>
                    <a:pt x="1157374" y="137821"/>
                    <a:pt x="1168400" y="150637"/>
                    <a:pt x="1177636" y="164492"/>
                  </a:cubicBezTo>
                  <a:cubicBezTo>
                    <a:pt x="1182254" y="219910"/>
                    <a:pt x="1184141" y="275624"/>
                    <a:pt x="1191491" y="330746"/>
                  </a:cubicBezTo>
                  <a:cubicBezTo>
                    <a:pt x="1193421" y="345222"/>
                    <a:pt x="1201333" y="358268"/>
                    <a:pt x="1205345" y="372310"/>
                  </a:cubicBezTo>
                  <a:cubicBezTo>
                    <a:pt x="1210576" y="390619"/>
                    <a:pt x="1213969" y="409419"/>
                    <a:pt x="1219200" y="427728"/>
                  </a:cubicBezTo>
                  <a:cubicBezTo>
                    <a:pt x="1223212" y="441770"/>
                    <a:pt x="1229211" y="455203"/>
                    <a:pt x="1233054" y="469292"/>
                  </a:cubicBezTo>
                  <a:cubicBezTo>
                    <a:pt x="1243074" y="506033"/>
                    <a:pt x="1248720" y="544000"/>
                    <a:pt x="1260763" y="580128"/>
                  </a:cubicBezTo>
                  <a:lnTo>
                    <a:pt x="1288472" y="663255"/>
                  </a:lnTo>
                  <a:cubicBezTo>
                    <a:pt x="1293090" y="677110"/>
                    <a:pt x="1298785" y="690651"/>
                    <a:pt x="1302327" y="704819"/>
                  </a:cubicBezTo>
                  <a:cubicBezTo>
                    <a:pt x="1306945" y="723292"/>
                    <a:pt x="1310950" y="741928"/>
                    <a:pt x="1316181" y="760237"/>
                  </a:cubicBezTo>
                  <a:cubicBezTo>
                    <a:pt x="1320193" y="774279"/>
                    <a:pt x="1326494" y="787633"/>
                    <a:pt x="1330036" y="801801"/>
                  </a:cubicBezTo>
                  <a:cubicBezTo>
                    <a:pt x="1358601" y="916055"/>
                    <a:pt x="1329305" y="826953"/>
                    <a:pt x="1357745" y="926492"/>
                  </a:cubicBezTo>
                  <a:cubicBezTo>
                    <a:pt x="1361757" y="940534"/>
                    <a:pt x="1364508" y="955289"/>
                    <a:pt x="1371600" y="968055"/>
                  </a:cubicBezTo>
                  <a:cubicBezTo>
                    <a:pt x="1410765" y="1038551"/>
                    <a:pt x="1412688" y="1036851"/>
                    <a:pt x="1454727" y="1078892"/>
                  </a:cubicBezTo>
                  <a:cubicBezTo>
                    <a:pt x="1463963" y="1106601"/>
                    <a:pt x="1466234" y="1137717"/>
                    <a:pt x="1482436" y="1162019"/>
                  </a:cubicBezTo>
                  <a:cubicBezTo>
                    <a:pt x="1567720" y="1289944"/>
                    <a:pt x="1458888" y="1132584"/>
                    <a:pt x="1537854" y="1231292"/>
                  </a:cubicBezTo>
                  <a:cubicBezTo>
                    <a:pt x="1548256" y="1244294"/>
                    <a:pt x="1554903" y="1260063"/>
                    <a:pt x="1565563" y="1272855"/>
                  </a:cubicBezTo>
                  <a:cubicBezTo>
                    <a:pt x="1578106" y="1287907"/>
                    <a:pt x="1591661" y="1302390"/>
                    <a:pt x="1607127" y="1314419"/>
                  </a:cubicBezTo>
                  <a:cubicBezTo>
                    <a:pt x="1633414" y="1334865"/>
                    <a:pt x="1690254" y="1369837"/>
                    <a:pt x="1690254" y="1369837"/>
                  </a:cubicBezTo>
                  <a:cubicBezTo>
                    <a:pt x="1685636" y="1383692"/>
                    <a:pt x="1687804" y="1402278"/>
                    <a:pt x="1676400" y="1411401"/>
                  </a:cubicBezTo>
                  <a:cubicBezTo>
                    <a:pt x="1661531" y="1423296"/>
                    <a:pt x="1639219" y="1419784"/>
                    <a:pt x="1620981" y="1425255"/>
                  </a:cubicBezTo>
                  <a:cubicBezTo>
                    <a:pt x="1620914" y="1425275"/>
                    <a:pt x="1451030" y="1598422"/>
                    <a:pt x="1430215" y="1605360"/>
                  </a:cubicBezTo>
                  <a:lnTo>
                    <a:pt x="1430215" y="1605360"/>
                  </a:lnTo>
                  <a:lnTo>
                    <a:pt x="1430215" y="1605360"/>
                  </a:lnTo>
                  <a:lnTo>
                    <a:pt x="1430215" y="1605360"/>
                  </a:lnTo>
                  <a:lnTo>
                    <a:pt x="1430215" y="1605360"/>
                  </a:lnTo>
                  <a:cubicBezTo>
                    <a:pt x="1416047" y="1608902"/>
                    <a:pt x="1314451" y="1602192"/>
                    <a:pt x="1300195" y="1605360"/>
                  </a:cubicBezTo>
                  <a:cubicBezTo>
                    <a:pt x="1237998" y="1619181"/>
                    <a:pt x="1056795" y="1806644"/>
                    <a:pt x="910137" y="1605364"/>
                  </a:cubicBezTo>
                  <a:cubicBezTo>
                    <a:pt x="666063" y="1666829"/>
                    <a:pt x="775145" y="1708731"/>
                    <a:pt x="520078" y="1605364"/>
                  </a:cubicBezTo>
                  <a:cubicBezTo>
                    <a:pt x="520068" y="1605363"/>
                    <a:pt x="325587" y="1556875"/>
                    <a:pt x="304800" y="1549946"/>
                  </a:cubicBezTo>
                  <a:lnTo>
                    <a:pt x="263236" y="1536092"/>
                  </a:lnTo>
                  <a:cubicBezTo>
                    <a:pt x="209114" y="1481968"/>
                    <a:pt x="265904" y="1530498"/>
                    <a:pt x="193963" y="1494528"/>
                  </a:cubicBezTo>
                  <a:cubicBezTo>
                    <a:pt x="179070" y="1487082"/>
                    <a:pt x="167616" y="1473582"/>
                    <a:pt x="152400" y="1466819"/>
                  </a:cubicBezTo>
                  <a:cubicBezTo>
                    <a:pt x="125709" y="1454956"/>
                    <a:pt x="69272" y="1439110"/>
                    <a:pt x="69272" y="1439110"/>
                  </a:cubicBezTo>
                  <a:cubicBezTo>
                    <a:pt x="55418" y="1429874"/>
                    <a:pt x="38111" y="1424403"/>
                    <a:pt x="27709" y="1411401"/>
                  </a:cubicBezTo>
                  <a:cubicBezTo>
                    <a:pt x="18586" y="1399997"/>
                    <a:pt x="20385" y="1382899"/>
                    <a:pt x="13854" y="1369837"/>
                  </a:cubicBezTo>
                  <a:cubicBezTo>
                    <a:pt x="10933" y="1363995"/>
                    <a:pt x="4618" y="1360600"/>
                    <a:pt x="0" y="13559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30000">
                  <a:schemeClr val="bg1">
                    <a:lumMod val="50000"/>
                  </a:schemeClr>
                </a:gs>
                <a:gs pos="70000">
                  <a:schemeClr val="tx1">
                    <a:lumMod val="75000"/>
                    <a:lumOff val="25000"/>
                  </a:schemeClr>
                </a:gs>
                <a:gs pos="100000">
                  <a:schemeClr val="tx1"/>
                </a:gs>
              </a:gsLst>
              <a:lin ang="1080000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Freihandform 21"/>
            <p:cNvSpPr/>
            <p:nvPr/>
          </p:nvSpPr>
          <p:spPr>
            <a:xfrm>
              <a:off x="4788024" y="4293096"/>
              <a:ext cx="936104" cy="457823"/>
            </a:xfrm>
            <a:custGeom>
              <a:avLst/>
              <a:gdLst>
                <a:gd name="connsiteX0" fmla="*/ 0 w 1690254"/>
                <a:gd name="connsiteY0" fmla="*/ 1355982 h 1605364"/>
                <a:gd name="connsiteX1" fmla="*/ 83127 w 1690254"/>
                <a:gd name="connsiteY1" fmla="*/ 1300564 h 1605364"/>
                <a:gd name="connsiteX2" fmla="*/ 124691 w 1690254"/>
                <a:gd name="connsiteY2" fmla="*/ 1272855 h 1605364"/>
                <a:gd name="connsiteX3" fmla="*/ 180109 w 1690254"/>
                <a:gd name="connsiteY3" fmla="*/ 1217437 h 1605364"/>
                <a:gd name="connsiteX4" fmla="*/ 235527 w 1690254"/>
                <a:gd name="connsiteY4" fmla="*/ 1134310 h 1605364"/>
                <a:gd name="connsiteX5" fmla="*/ 304800 w 1690254"/>
                <a:gd name="connsiteY5" fmla="*/ 1023473 h 1605364"/>
                <a:gd name="connsiteX6" fmla="*/ 346363 w 1690254"/>
                <a:gd name="connsiteY6" fmla="*/ 940346 h 1605364"/>
                <a:gd name="connsiteX7" fmla="*/ 374072 w 1690254"/>
                <a:gd name="connsiteY7" fmla="*/ 857219 h 1605364"/>
                <a:gd name="connsiteX8" fmla="*/ 401781 w 1690254"/>
                <a:gd name="connsiteY8" fmla="*/ 815655 h 1605364"/>
                <a:gd name="connsiteX9" fmla="*/ 457200 w 1690254"/>
                <a:gd name="connsiteY9" fmla="*/ 690964 h 1605364"/>
                <a:gd name="connsiteX10" fmla="*/ 484909 w 1690254"/>
                <a:gd name="connsiteY10" fmla="*/ 580128 h 1605364"/>
                <a:gd name="connsiteX11" fmla="*/ 498763 w 1690254"/>
                <a:gd name="connsiteY11" fmla="*/ 524710 h 1605364"/>
                <a:gd name="connsiteX12" fmla="*/ 512618 w 1690254"/>
                <a:gd name="connsiteY12" fmla="*/ 413873 h 1605364"/>
                <a:gd name="connsiteX13" fmla="*/ 526472 w 1690254"/>
                <a:gd name="connsiteY13" fmla="*/ 372310 h 1605364"/>
                <a:gd name="connsiteX14" fmla="*/ 540327 w 1690254"/>
                <a:gd name="connsiteY14" fmla="*/ 303037 h 1605364"/>
                <a:gd name="connsiteX15" fmla="*/ 554181 w 1690254"/>
                <a:gd name="connsiteY15" fmla="*/ 247619 h 1605364"/>
                <a:gd name="connsiteX16" fmla="*/ 581891 w 1690254"/>
                <a:gd name="connsiteY16" fmla="*/ 95219 h 1605364"/>
                <a:gd name="connsiteX17" fmla="*/ 595745 w 1690254"/>
                <a:gd name="connsiteY17" fmla="*/ 39801 h 1605364"/>
                <a:gd name="connsiteX18" fmla="*/ 762000 w 1690254"/>
                <a:gd name="connsiteY18" fmla="*/ 25946 h 1605364"/>
                <a:gd name="connsiteX19" fmla="*/ 803563 w 1690254"/>
                <a:gd name="connsiteY19" fmla="*/ 12092 h 1605364"/>
                <a:gd name="connsiteX20" fmla="*/ 983672 w 1690254"/>
                <a:gd name="connsiteY20" fmla="*/ 25946 h 1605364"/>
                <a:gd name="connsiteX21" fmla="*/ 1025236 w 1690254"/>
                <a:gd name="connsiteY21" fmla="*/ 39801 h 1605364"/>
                <a:gd name="connsiteX22" fmla="*/ 1094509 w 1690254"/>
                <a:gd name="connsiteY22" fmla="*/ 53655 h 1605364"/>
                <a:gd name="connsiteX23" fmla="*/ 1136072 w 1690254"/>
                <a:gd name="connsiteY23" fmla="*/ 81364 h 1605364"/>
                <a:gd name="connsiteX24" fmla="*/ 1149927 w 1690254"/>
                <a:gd name="connsiteY24" fmla="*/ 122928 h 1605364"/>
                <a:gd name="connsiteX25" fmla="*/ 1177636 w 1690254"/>
                <a:gd name="connsiteY25" fmla="*/ 164492 h 1605364"/>
                <a:gd name="connsiteX26" fmla="*/ 1191491 w 1690254"/>
                <a:gd name="connsiteY26" fmla="*/ 330746 h 1605364"/>
                <a:gd name="connsiteX27" fmla="*/ 1205345 w 1690254"/>
                <a:gd name="connsiteY27" fmla="*/ 372310 h 1605364"/>
                <a:gd name="connsiteX28" fmla="*/ 1219200 w 1690254"/>
                <a:gd name="connsiteY28" fmla="*/ 427728 h 1605364"/>
                <a:gd name="connsiteX29" fmla="*/ 1233054 w 1690254"/>
                <a:gd name="connsiteY29" fmla="*/ 469292 h 1605364"/>
                <a:gd name="connsiteX30" fmla="*/ 1260763 w 1690254"/>
                <a:gd name="connsiteY30" fmla="*/ 580128 h 1605364"/>
                <a:gd name="connsiteX31" fmla="*/ 1288472 w 1690254"/>
                <a:gd name="connsiteY31" fmla="*/ 663255 h 1605364"/>
                <a:gd name="connsiteX32" fmla="*/ 1302327 w 1690254"/>
                <a:gd name="connsiteY32" fmla="*/ 704819 h 1605364"/>
                <a:gd name="connsiteX33" fmla="*/ 1316181 w 1690254"/>
                <a:gd name="connsiteY33" fmla="*/ 760237 h 1605364"/>
                <a:gd name="connsiteX34" fmla="*/ 1330036 w 1690254"/>
                <a:gd name="connsiteY34" fmla="*/ 801801 h 1605364"/>
                <a:gd name="connsiteX35" fmla="*/ 1357745 w 1690254"/>
                <a:gd name="connsiteY35" fmla="*/ 926492 h 1605364"/>
                <a:gd name="connsiteX36" fmla="*/ 1371600 w 1690254"/>
                <a:gd name="connsiteY36" fmla="*/ 968055 h 1605364"/>
                <a:gd name="connsiteX37" fmla="*/ 1454727 w 1690254"/>
                <a:gd name="connsiteY37" fmla="*/ 1078892 h 1605364"/>
                <a:gd name="connsiteX38" fmla="*/ 1482436 w 1690254"/>
                <a:gd name="connsiteY38" fmla="*/ 1162019 h 1605364"/>
                <a:gd name="connsiteX39" fmla="*/ 1537854 w 1690254"/>
                <a:gd name="connsiteY39" fmla="*/ 1231292 h 1605364"/>
                <a:gd name="connsiteX40" fmla="*/ 1565563 w 1690254"/>
                <a:gd name="connsiteY40" fmla="*/ 1272855 h 1605364"/>
                <a:gd name="connsiteX41" fmla="*/ 1607127 w 1690254"/>
                <a:gd name="connsiteY41" fmla="*/ 1314419 h 1605364"/>
                <a:gd name="connsiteX42" fmla="*/ 1690254 w 1690254"/>
                <a:gd name="connsiteY42" fmla="*/ 1369837 h 1605364"/>
                <a:gd name="connsiteX43" fmla="*/ 1676400 w 1690254"/>
                <a:gd name="connsiteY43" fmla="*/ 1411401 h 1605364"/>
                <a:gd name="connsiteX44" fmla="*/ 1620981 w 1690254"/>
                <a:gd name="connsiteY44" fmla="*/ 1425255 h 1605364"/>
                <a:gd name="connsiteX45" fmla="*/ 1496291 w 1690254"/>
                <a:gd name="connsiteY45" fmla="*/ 1466819 h 1605364"/>
                <a:gd name="connsiteX46" fmla="*/ 1413163 w 1690254"/>
                <a:gd name="connsiteY46" fmla="*/ 1494528 h 1605364"/>
                <a:gd name="connsiteX47" fmla="*/ 1371600 w 1690254"/>
                <a:gd name="connsiteY47" fmla="*/ 1508382 h 1605364"/>
                <a:gd name="connsiteX48" fmla="*/ 1343891 w 1690254"/>
                <a:gd name="connsiteY48" fmla="*/ 1536092 h 1605364"/>
                <a:gd name="connsiteX49" fmla="*/ 1233054 w 1690254"/>
                <a:gd name="connsiteY49" fmla="*/ 1563801 h 1605364"/>
                <a:gd name="connsiteX50" fmla="*/ 1191491 w 1690254"/>
                <a:gd name="connsiteY50" fmla="*/ 1577655 h 1605364"/>
                <a:gd name="connsiteX51" fmla="*/ 983672 w 1690254"/>
                <a:gd name="connsiteY51" fmla="*/ 1605364 h 1605364"/>
                <a:gd name="connsiteX52" fmla="*/ 429491 w 1690254"/>
                <a:gd name="connsiteY52" fmla="*/ 1591510 h 1605364"/>
                <a:gd name="connsiteX53" fmla="*/ 304800 w 1690254"/>
                <a:gd name="connsiteY53" fmla="*/ 1549946 h 1605364"/>
                <a:gd name="connsiteX54" fmla="*/ 263236 w 1690254"/>
                <a:gd name="connsiteY54" fmla="*/ 1536092 h 1605364"/>
                <a:gd name="connsiteX55" fmla="*/ 193963 w 1690254"/>
                <a:gd name="connsiteY55" fmla="*/ 1494528 h 1605364"/>
                <a:gd name="connsiteX56" fmla="*/ 152400 w 1690254"/>
                <a:gd name="connsiteY56" fmla="*/ 1466819 h 1605364"/>
                <a:gd name="connsiteX57" fmla="*/ 69272 w 1690254"/>
                <a:gd name="connsiteY57" fmla="*/ 1439110 h 1605364"/>
                <a:gd name="connsiteX58" fmla="*/ 27709 w 1690254"/>
                <a:gd name="connsiteY58" fmla="*/ 1411401 h 1605364"/>
                <a:gd name="connsiteX59" fmla="*/ 13854 w 1690254"/>
                <a:gd name="connsiteY59" fmla="*/ 1369837 h 1605364"/>
                <a:gd name="connsiteX60" fmla="*/ 0 w 1690254"/>
                <a:gd name="connsiteY60" fmla="*/ 1355982 h 1605364"/>
                <a:gd name="connsiteX0" fmla="*/ 0 w 1690254"/>
                <a:gd name="connsiteY0" fmla="*/ 1355982 h 1619186"/>
                <a:gd name="connsiteX1" fmla="*/ 83127 w 1690254"/>
                <a:gd name="connsiteY1" fmla="*/ 1300564 h 1619186"/>
                <a:gd name="connsiteX2" fmla="*/ 124691 w 1690254"/>
                <a:gd name="connsiteY2" fmla="*/ 1272855 h 1619186"/>
                <a:gd name="connsiteX3" fmla="*/ 180109 w 1690254"/>
                <a:gd name="connsiteY3" fmla="*/ 1217437 h 1619186"/>
                <a:gd name="connsiteX4" fmla="*/ 235527 w 1690254"/>
                <a:gd name="connsiteY4" fmla="*/ 1134310 h 1619186"/>
                <a:gd name="connsiteX5" fmla="*/ 304800 w 1690254"/>
                <a:gd name="connsiteY5" fmla="*/ 1023473 h 1619186"/>
                <a:gd name="connsiteX6" fmla="*/ 346363 w 1690254"/>
                <a:gd name="connsiteY6" fmla="*/ 940346 h 1619186"/>
                <a:gd name="connsiteX7" fmla="*/ 374072 w 1690254"/>
                <a:gd name="connsiteY7" fmla="*/ 857219 h 1619186"/>
                <a:gd name="connsiteX8" fmla="*/ 401781 w 1690254"/>
                <a:gd name="connsiteY8" fmla="*/ 815655 h 1619186"/>
                <a:gd name="connsiteX9" fmla="*/ 457200 w 1690254"/>
                <a:gd name="connsiteY9" fmla="*/ 690964 h 1619186"/>
                <a:gd name="connsiteX10" fmla="*/ 484909 w 1690254"/>
                <a:gd name="connsiteY10" fmla="*/ 580128 h 1619186"/>
                <a:gd name="connsiteX11" fmla="*/ 498763 w 1690254"/>
                <a:gd name="connsiteY11" fmla="*/ 524710 h 1619186"/>
                <a:gd name="connsiteX12" fmla="*/ 512618 w 1690254"/>
                <a:gd name="connsiteY12" fmla="*/ 413873 h 1619186"/>
                <a:gd name="connsiteX13" fmla="*/ 526472 w 1690254"/>
                <a:gd name="connsiteY13" fmla="*/ 372310 h 1619186"/>
                <a:gd name="connsiteX14" fmla="*/ 540327 w 1690254"/>
                <a:gd name="connsiteY14" fmla="*/ 303037 h 1619186"/>
                <a:gd name="connsiteX15" fmla="*/ 554181 w 1690254"/>
                <a:gd name="connsiteY15" fmla="*/ 247619 h 1619186"/>
                <a:gd name="connsiteX16" fmla="*/ 581891 w 1690254"/>
                <a:gd name="connsiteY16" fmla="*/ 95219 h 1619186"/>
                <a:gd name="connsiteX17" fmla="*/ 595745 w 1690254"/>
                <a:gd name="connsiteY17" fmla="*/ 39801 h 1619186"/>
                <a:gd name="connsiteX18" fmla="*/ 762000 w 1690254"/>
                <a:gd name="connsiteY18" fmla="*/ 25946 h 1619186"/>
                <a:gd name="connsiteX19" fmla="*/ 803563 w 1690254"/>
                <a:gd name="connsiteY19" fmla="*/ 12092 h 1619186"/>
                <a:gd name="connsiteX20" fmla="*/ 983672 w 1690254"/>
                <a:gd name="connsiteY20" fmla="*/ 25946 h 1619186"/>
                <a:gd name="connsiteX21" fmla="*/ 1025236 w 1690254"/>
                <a:gd name="connsiteY21" fmla="*/ 39801 h 1619186"/>
                <a:gd name="connsiteX22" fmla="*/ 1094509 w 1690254"/>
                <a:gd name="connsiteY22" fmla="*/ 53655 h 1619186"/>
                <a:gd name="connsiteX23" fmla="*/ 1136072 w 1690254"/>
                <a:gd name="connsiteY23" fmla="*/ 81364 h 1619186"/>
                <a:gd name="connsiteX24" fmla="*/ 1149927 w 1690254"/>
                <a:gd name="connsiteY24" fmla="*/ 122928 h 1619186"/>
                <a:gd name="connsiteX25" fmla="*/ 1177636 w 1690254"/>
                <a:gd name="connsiteY25" fmla="*/ 164492 h 1619186"/>
                <a:gd name="connsiteX26" fmla="*/ 1191491 w 1690254"/>
                <a:gd name="connsiteY26" fmla="*/ 330746 h 1619186"/>
                <a:gd name="connsiteX27" fmla="*/ 1205345 w 1690254"/>
                <a:gd name="connsiteY27" fmla="*/ 372310 h 1619186"/>
                <a:gd name="connsiteX28" fmla="*/ 1219200 w 1690254"/>
                <a:gd name="connsiteY28" fmla="*/ 427728 h 1619186"/>
                <a:gd name="connsiteX29" fmla="*/ 1233054 w 1690254"/>
                <a:gd name="connsiteY29" fmla="*/ 469292 h 1619186"/>
                <a:gd name="connsiteX30" fmla="*/ 1260763 w 1690254"/>
                <a:gd name="connsiteY30" fmla="*/ 580128 h 1619186"/>
                <a:gd name="connsiteX31" fmla="*/ 1288472 w 1690254"/>
                <a:gd name="connsiteY31" fmla="*/ 663255 h 1619186"/>
                <a:gd name="connsiteX32" fmla="*/ 1302327 w 1690254"/>
                <a:gd name="connsiteY32" fmla="*/ 704819 h 1619186"/>
                <a:gd name="connsiteX33" fmla="*/ 1316181 w 1690254"/>
                <a:gd name="connsiteY33" fmla="*/ 760237 h 1619186"/>
                <a:gd name="connsiteX34" fmla="*/ 1330036 w 1690254"/>
                <a:gd name="connsiteY34" fmla="*/ 801801 h 1619186"/>
                <a:gd name="connsiteX35" fmla="*/ 1357745 w 1690254"/>
                <a:gd name="connsiteY35" fmla="*/ 926492 h 1619186"/>
                <a:gd name="connsiteX36" fmla="*/ 1371600 w 1690254"/>
                <a:gd name="connsiteY36" fmla="*/ 968055 h 1619186"/>
                <a:gd name="connsiteX37" fmla="*/ 1454727 w 1690254"/>
                <a:gd name="connsiteY37" fmla="*/ 1078892 h 1619186"/>
                <a:gd name="connsiteX38" fmla="*/ 1482436 w 1690254"/>
                <a:gd name="connsiteY38" fmla="*/ 1162019 h 1619186"/>
                <a:gd name="connsiteX39" fmla="*/ 1537854 w 1690254"/>
                <a:gd name="connsiteY39" fmla="*/ 1231292 h 1619186"/>
                <a:gd name="connsiteX40" fmla="*/ 1565563 w 1690254"/>
                <a:gd name="connsiteY40" fmla="*/ 1272855 h 1619186"/>
                <a:gd name="connsiteX41" fmla="*/ 1607127 w 1690254"/>
                <a:gd name="connsiteY41" fmla="*/ 1314419 h 1619186"/>
                <a:gd name="connsiteX42" fmla="*/ 1690254 w 1690254"/>
                <a:gd name="connsiteY42" fmla="*/ 1369837 h 1619186"/>
                <a:gd name="connsiteX43" fmla="*/ 1676400 w 1690254"/>
                <a:gd name="connsiteY43" fmla="*/ 1411401 h 1619186"/>
                <a:gd name="connsiteX44" fmla="*/ 1620981 w 1690254"/>
                <a:gd name="connsiteY44" fmla="*/ 1425255 h 1619186"/>
                <a:gd name="connsiteX45" fmla="*/ 1496291 w 1690254"/>
                <a:gd name="connsiteY45" fmla="*/ 1466819 h 1619186"/>
                <a:gd name="connsiteX46" fmla="*/ 1413163 w 1690254"/>
                <a:gd name="connsiteY46" fmla="*/ 1494528 h 1619186"/>
                <a:gd name="connsiteX47" fmla="*/ 1371600 w 1690254"/>
                <a:gd name="connsiteY47" fmla="*/ 1508382 h 1619186"/>
                <a:gd name="connsiteX48" fmla="*/ 1343891 w 1690254"/>
                <a:gd name="connsiteY48" fmla="*/ 1536092 h 1619186"/>
                <a:gd name="connsiteX49" fmla="*/ 1233054 w 1690254"/>
                <a:gd name="connsiteY49" fmla="*/ 1563801 h 1619186"/>
                <a:gd name="connsiteX50" fmla="*/ 1170176 w 1690254"/>
                <a:gd name="connsiteY50" fmla="*/ 1605364 h 1619186"/>
                <a:gd name="connsiteX51" fmla="*/ 983672 w 1690254"/>
                <a:gd name="connsiteY51" fmla="*/ 1605364 h 1619186"/>
                <a:gd name="connsiteX52" fmla="*/ 429491 w 1690254"/>
                <a:gd name="connsiteY52" fmla="*/ 1591510 h 1619186"/>
                <a:gd name="connsiteX53" fmla="*/ 304800 w 1690254"/>
                <a:gd name="connsiteY53" fmla="*/ 1549946 h 1619186"/>
                <a:gd name="connsiteX54" fmla="*/ 263236 w 1690254"/>
                <a:gd name="connsiteY54" fmla="*/ 1536092 h 1619186"/>
                <a:gd name="connsiteX55" fmla="*/ 193963 w 1690254"/>
                <a:gd name="connsiteY55" fmla="*/ 1494528 h 1619186"/>
                <a:gd name="connsiteX56" fmla="*/ 152400 w 1690254"/>
                <a:gd name="connsiteY56" fmla="*/ 1466819 h 1619186"/>
                <a:gd name="connsiteX57" fmla="*/ 69272 w 1690254"/>
                <a:gd name="connsiteY57" fmla="*/ 1439110 h 1619186"/>
                <a:gd name="connsiteX58" fmla="*/ 27709 w 1690254"/>
                <a:gd name="connsiteY58" fmla="*/ 1411401 h 1619186"/>
                <a:gd name="connsiteX59" fmla="*/ 13854 w 1690254"/>
                <a:gd name="connsiteY59" fmla="*/ 1369837 h 1619186"/>
                <a:gd name="connsiteX60" fmla="*/ 0 w 1690254"/>
                <a:gd name="connsiteY60" fmla="*/ 1355982 h 1619186"/>
                <a:gd name="connsiteX0" fmla="*/ 0 w 1690254"/>
                <a:gd name="connsiteY0" fmla="*/ 1355982 h 1619186"/>
                <a:gd name="connsiteX1" fmla="*/ 83127 w 1690254"/>
                <a:gd name="connsiteY1" fmla="*/ 1300564 h 1619186"/>
                <a:gd name="connsiteX2" fmla="*/ 124691 w 1690254"/>
                <a:gd name="connsiteY2" fmla="*/ 1272855 h 1619186"/>
                <a:gd name="connsiteX3" fmla="*/ 180109 w 1690254"/>
                <a:gd name="connsiteY3" fmla="*/ 1217437 h 1619186"/>
                <a:gd name="connsiteX4" fmla="*/ 235527 w 1690254"/>
                <a:gd name="connsiteY4" fmla="*/ 1134310 h 1619186"/>
                <a:gd name="connsiteX5" fmla="*/ 304800 w 1690254"/>
                <a:gd name="connsiteY5" fmla="*/ 1023473 h 1619186"/>
                <a:gd name="connsiteX6" fmla="*/ 346363 w 1690254"/>
                <a:gd name="connsiteY6" fmla="*/ 940346 h 1619186"/>
                <a:gd name="connsiteX7" fmla="*/ 374072 w 1690254"/>
                <a:gd name="connsiteY7" fmla="*/ 857219 h 1619186"/>
                <a:gd name="connsiteX8" fmla="*/ 401781 w 1690254"/>
                <a:gd name="connsiteY8" fmla="*/ 815655 h 1619186"/>
                <a:gd name="connsiteX9" fmla="*/ 457200 w 1690254"/>
                <a:gd name="connsiteY9" fmla="*/ 690964 h 1619186"/>
                <a:gd name="connsiteX10" fmla="*/ 484909 w 1690254"/>
                <a:gd name="connsiteY10" fmla="*/ 580128 h 1619186"/>
                <a:gd name="connsiteX11" fmla="*/ 498763 w 1690254"/>
                <a:gd name="connsiteY11" fmla="*/ 524710 h 1619186"/>
                <a:gd name="connsiteX12" fmla="*/ 512618 w 1690254"/>
                <a:gd name="connsiteY12" fmla="*/ 413873 h 1619186"/>
                <a:gd name="connsiteX13" fmla="*/ 526472 w 1690254"/>
                <a:gd name="connsiteY13" fmla="*/ 372310 h 1619186"/>
                <a:gd name="connsiteX14" fmla="*/ 540327 w 1690254"/>
                <a:gd name="connsiteY14" fmla="*/ 303037 h 1619186"/>
                <a:gd name="connsiteX15" fmla="*/ 554181 w 1690254"/>
                <a:gd name="connsiteY15" fmla="*/ 247619 h 1619186"/>
                <a:gd name="connsiteX16" fmla="*/ 581891 w 1690254"/>
                <a:gd name="connsiteY16" fmla="*/ 95219 h 1619186"/>
                <a:gd name="connsiteX17" fmla="*/ 595745 w 1690254"/>
                <a:gd name="connsiteY17" fmla="*/ 39801 h 1619186"/>
                <a:gd name="connsiteX18" fmla="*/ 762000 w 1690254"/>
                <a:gd name="connsiteY18" fmla="*/ 25946 h 1619186"/>
                <a:gd name="connsiteX19" fmla="*/ 803563 w 1690254"/>
                <a:gd name="connsiteY19" fmla="*/ 12092 h 1619186"/>
                <a:gd name="connsiteX20" fmla="*/ 983672 w 1690254"/>
                <a:gd name="connsiteY20" fmla="*/ 25946 h 1619186"/>
                <a:gd name="connsiteX21" fmla="*/ 1025236 w 1690254"/>
                <a:gd name="connsiteY21" fmla="*/ 39801 h 1619186"/>
                <a:gd name="connsiteX22" fmla="*/ 1094509 w 1690254"/>
                <a:gd name="connsiteY22" fmla="*/ 53655 h 1619186"/>
                <a:gd name="connsiteX23" fmla="*/ 1136072 w 1690254"/>
                <a:gd name="connsiteY23" fmla="*/ 81364 h 1619186"/>
                <a:gd name="connsiteX24" fmla="*/ 1149927 w 1690254"/>
                <a:gd name="connsiteY24" fmla="*/ 122928 h 1619186"/>
                <a:gd name="connsiteX25" fmla="*/ 1177636 w 1690254"/>
                <a:gd name="connsiteY25" fmla="*/ 164492 h 1619186"/>
                <a:gd name="connsiteX26" fmla="*/ 1191491 w 1690254"/>
                <a:gd name="connsiteY26" fmla="*/ 330746 h 1619186"/>
                <a:gd name="connsiteX27" fmla="*/ 1205345 w 1690254"/>
                <a:gd name="connsiteY27" fmla="*/ 372310 h 1619186"/>
                <a:gd name="connsiteX28" fmla="*/ 1219200 w 1690254"/>
                <a:gd name="connsiteY28" fmla="*/ 427728 h 1619186"/>
                <a:gd name="connsiteX29" fmla="*/ 1233054 w 1690254"/>
                <a:gd name="connsiteY29" fmla="*/ 469292 h 1619186"/>
                <a:gd name="connsiteX30" fmla="*/ 1260763 w 1690254"/>
                <a:gd name="connsiteY30" fmla="*/ 580128 h 1619186"/>
                <a:gd name="connsiteX31" fmla="*/ 1288472 w 1690254"/>
                <a:gd name="connsiteY31" fmla="*/ 663255 h 1619186"/>
                <a:gd name="connsiteX32" fmla="*/ 1302327 w 1690254"/>
                <a:gd name="connsiteY32" fmla="*/ 704819 h 1619186"/>
                <a:gd name="connsiteX33" fmla="*/ 1316181 w 1690254"/>
                <a:gd name="connsiteY33" fmla="*/ 760237 h 1619186"/>
                <a:gd name="connsiteX34" fmla="*/ 1330036 w 1690254"/>
                <a:gd name="connsiteY34" fmla="*/ 801801 h 1619186"/>
                <a:gd name="connsiteX35" fmla="*/ 1357745 w 1690254"/>
                <a:gd name="connsiteY35" fmla="*/ 926492 h 1619186"/>
                <a:gd name="connsiteX36" fmla="*/ 1371600 w 1690254"/>
                <a:gd name="connsiteY36" fmla="*/ 968055 h 1619186"/>
                <a:gd name="connsiteX37" fmla="*/ 1454727 w 1690254"/>
                <a:gd name="connsiteY37" fmla="*/ 1078892 h 1619186"/>
                <a:gd name="connsiteX38" fmla="*/ 1482436 w 1690254"/>
                <a:gd name="connsiteY38" fmla="*/ 1162019 h 1619186"/>
                <a:gd name="connsiteX39" fmla="*/ 1537854 w 1690254"/>
                <a:gd name="connsiteY39" fmla="*/ 1231292 h 1619186"/>
                <a:gd name="connsiteX40" fmla="*/ 1565563 w 1690254"/>
                <a:gd name="connsiteY40" fmla="*/ 1272855 h 1619186"/>
                <a:gd name="connsiteX41" fmla="*/ 1607127 w 1690254"/>
                <a:gd name="connsiteY41" fmla="*/ 1314419 h 1619186"/>
                <a:gd name="connsiteX42" fmla="*/ 1690254 w 1690254"/>
                <a:gd name="connsiteY42" fmla="*/ 1369837 h 1619186"/>
                <a:gd name="connsiteX43" fmla="*/ 1676400 w 1690254"/>
                <a:gd name="connsiteY43" fmla="*/ 1411401 h 1619186"/>
                <a:gd name="connsiteX44" fmla="*/ 1620981 w 1690254"/>
                <a:gd name="connsiteY44" fmla="*/ 1425255 h 1619186"/>
                <a:gd name="connsiteX45" fmla="*/ 1496291 w 1690254"/>
                <a:gd name="connsiteY45" fmla="*/ 1466819 h 1619186"/>
                <a:gd name="connsiteX46" fmla="*/ 1413163 w 1690254"/>
                <a:gd name="connsiteY46" fmla="*/ 1494528 h 1619186"/>
                <a:gd name="connsiteX47" fmla="*/ 1371600 w 1690254"/>
                <a:gd name="connsiteY47" fmla="*/ 1508382 h 1619186"/>
                <a:gd name="connsiteX48" fmla="*/ 1343891 w 1690254"/>
                <a:gd name="connsiteY48" fmla="*/ 1536092 h 1619186"/>
                <a:gd name="connsiteX49" fmla="*/ 1233054 w 1690254"/>
                <a:gd name="connsiteY49" fmla="*/ 1563801 h 1619186"/>
                <a:gd name="connsiteX50" fmla="*/ 1170176 w 1690254"/>
                <a:gd name="connsiteY50" fmla="*/ 1605364 h 1619186"/>
                <a:gd name="connsiteX51" fmla="*/ 910137 w 1690254"/>
                <a:gd name="connsiteY51" fmla="*/ 1605364 h 1619186"/>
                <a:gd name="connsiteX52" fmla="*/ 429491 w 1690254"/>
                <a:gd name="connsiteY52" fmla="*/ 1591510 h 1619186"/>
                <a:gd name="connsiteX53" fmla="*/ 304800 w 1690254"/>
                <a:gd name="connsiteY53" fmla="*/ 1549946 h 1619186"/>
                <a:gd name="connsiteX54" fmla="*/ 263236 w 1690254"/>
                <a:gd name="connsiteY54" fmla="*/ 1536092 h 1619186"/>
                <a:gd name="connsiteX55" fmla="*/ 193963 w 1690254"/>
                <a:gd name="connsiteY55" fmla="*/ 1494528 h 1619186"/>
                <a:gd name="connsiteX56" fmla="*/ 152400 w 1690254"/>
                <a:gd name="connsiteY56" fmla="*/ 1466819 h 1619186"/>
                <a:gd name="connsiteX57" fmla="*/ 69272 w 1690254"/>
                <a:gd name="connsiteY57" fmla="*/ 1439110 h 1619186"/>
                <a:gd name="connsiteX58" fmla="*/ 27709 w 1690254"/>
                <a:gd name="connsiteY58" fmla="*/ 1411401 h 1619186"/>
                <a:gd name="connsiteX59" fmla="*/ 13854 w 1690254"/>
                <a:gd name="connsiteY59" fmla="*/ 1369837 h 1619186"/>
                <a:gd name="connsiteX60" fmla="*/ 0 w 1690254"/>
                <a:gd name="connsiteY60" fmla="*/ 1355982 h 1619186"/>
                <a:gd name="connsiteX0" fmla="*/ 0 w 1690254"/>
                <a:gd name="connsiteY0" fmla="*/ 1355982 h 1701136"/>
                <a:gd name="connsiteX1" fmla="*/ 83127 w 1690254"/>
                <a:gd name="connsiteY1" fmla="*/ 1300564 h 1701136"/>
                <a:gd name="connsiteX2" fmla="*/ 124691 w 1690254"/>
                <a:gd name="connsiteY2" fmla="*/ 1272855 h 1701136"/>
                <a:gd name="connsiteX3" fmla="*/ 180109 w 1690254"/>
                <a:gd name="connsiteY3" fmla="*/ 1217437 h 1701136"/>
                <a:gd name="connsiteX4" fmla="*/ 235527 w 1690254"/>
                <a:gd name="connsiteY4" fmla="*/ 1134310 h 1701136"/>
                <a:gd name="connsiteX5" fmla="*/ 304800 w 1690254"/>
                <a:gd name="connsiteY5" fmla="*/ 1023473 h 1701136"/>
                <a:gd name="connsiteX6" fmla="*/ 346363 w 1690254"/>
                <a:gd name="connsiteY6" fmla="*/ 940346 h 1701136"/>
                <a:gd name="connsiteX7" fmla="*/ 374072 w 1690254"/>
                <a:gd name="connsiteY7" fmla="*/ 857219 h 1701136"/>
                <a:gd name="connsiteX8" fmla="*/ 401781 w 1690254"/>
                <a:gd name="connsiteY8" fmla="*/ 815655 h 1701136"/>
                <a:gd name="connsiteX9" fmla="*/ 457200 w 1690254"/>
                <a:gd name="connsiteY9" fmla="*/ 690964 h 1701136"/>
                <a:gd name="connsiteX10" fmla="*/ 484909 w 1690254"/>
                <a:gd name="connsiteY10" fmla="*/ 580128 h 1701136"/>
                <a:gd name="connsiteX11" fmla="*/ 498763 w 1690254"/>
                <a:gd name="connsiteY11" fmla="*/ 524710 h 1701136"/>
                <a:gd name="connsiteX12" fmla="*/ 512618 w 1690254"/>
                <a:gd name="connsiteY12" fmla="*/ 413873 h 1701136"/>
                <a:gd name="connsiteX13" fmla="*/ 526472 w 1690254"/>
                <a:gd name="connsiteY13" fmla="*/ 372310 h 1701136"/>
                <a:gd name="connsiteX14" fmla="*/ 540327 w 1690254"/>
                <a:gd name="connsiteY14" fmla="*/ 303037 h 1701136"/>
                <a:gd name="connsiteX15" fmla="*/ 554181 w 1690254"/>
                <a:gd name="connsiteY15" fmla="*/ 247619 h 1701136"/>
                <a:gd name="connsiteX16" fmla="*/ 581891 w 1690254"/>
                <a:gd name="connsiteY16" fmla="*/ 95219 h 1701136"/>
                <a:gd name="connsiteX17" fmla="*/ 595745 w 1690254"/>
                <a:gd name="connsiteY17" fmla="*/ 39801 h 1701136"/>
                <a:gd name="connsiteX18" fmla="*/ 762000 w 1690254"/>
                <a:gd name="connsiteY18" fmla="*/ 25946 h 1701136"/>
                <a:gd name="connsiteX19" fmla="*/ 803563 w 1690254"/>
                <a:gd name="connsiteY19" fmla="*/ 12092 h 1701136"/>
                <a:gd name="connsiteX20" fmla="*/ 983672 w 1690254"/>
                <a:gd name="connsiteY20" fmla="*/ 25946 h 1701136"/>
                <a:gd name="connsiteX21" fmla="*/ 1025236 w 1690254"/>
                <a:gd name="connsiteY21" fmla="*/ 39801 h 1701136"/>
                <a:gd name="connsiteX22" fmla="*/ 1094509 w 1690254"/>
                <a:gd name="connsiteY22" fmla="*/ 53655 h 1701136"/>
                <a:gd name="connsiteX23" fmla="*/ 1136072 w 1690254"/>
                <a:gd name="connsiteY23" fmla="*/ 81364 h 1701136"/>
                <a:gd name="connsiteX24" fmla="*/ 1149927 w 1690254"/>
                <a:gd name="connsiteY24" fmla="*/ 122928 h 1701136"/>
                <a:gd name="connsiteX25" fmla="*/ 1177636 w 1690254"/>
                <a:gd name="connsiteY25" fmla="*/ 164492 h 1701136"/>
                <a:gd name="connsiteX26" fmla="*/ 1191491 w 1690254"/>
                <a:gd name="connsiteY26" fmla="*/ 330746 h 1701136"/>
                <a:gd name="connsiteX27" fmla="*/ 1205345 w 1690254"/>
                <a:gd name="connsiteY27" fmla="*/ 372310 h 1701136"/>
                <a:gd name="connsiteX28" fmla="*/ 1219200 w 1690254"/>
                <a:gd name="connsiteY28" fmla="*/ 427728 h 1701136"/>
                <a:gd name="connsiteX29" fmla="*/ 1233054 w 1690254"/>
                <a:gd name="connsiteY29" fmla="*/ 469292 h 1701136"/>
                <a:gd name="connsiteX30" fmla="*/ 1260763 w 1690254"/>
                <a:gd name="connsiteY30" fmla="*/ 580128 h 1701136"/>
                <a:gd name="connsiteX31" fmla="*/ 1288472 w 1690254"/>
                <a:gd name="connsiteY31" fmla="*/ 663255 h 1701136"/>
                <a:gd name="connsiteX32" fmla="*/ 1302327 w 1690254"/>
                <a:gd name="connsiteY32" fmla="*/ 704819 h 1701136"/>
                <a:gd name="connsiteX33" fmla="*/ 1316181 w 1690254"/>
                <a:gd name="connsiteY33" fmla="*/ 760237 h 1701136"/>
                <a:gd name="connsiteX34" fmla="*/ 1330036 w 1690254"/>
                <a:gd name="connsiteY34" fmla="*/ 801801 h 1701136"/>
                <a:gd name="connsiteX35" fmla="*/ 1357745 w 1690254"/>
                <a:gd name="connsiteY35" fmla="*/ 926492 h 1701136"/>
                <a:gd name="connsiteX36" fmla="*/ 1371600 w 1690254"/>
                <a:gd name="connsiteY36" fmla="*/ 968055 h 1701136"/>
                <a:gd name="connsiteX37" fmla="*/ 1454727 w 1690254"/>
                <a:gd name="connsiteY37" fmla="*/ 1078892 h 1701136"/>
                <a:gd name="connsiteX38" fmla="*/ 1482436 w 1690254"/>
                <a:gd name="connsiteY38" fmla="*/ 1162019 h 1701136"/>
                <a:gd name="connsiteX39" fmla="*/ 1537854 w 1690254"/>
                <a:gd name="connsiteY39" fmla="*/ 1231292 h 1701136"/>
                <a:gd name="connsiteX40" fmla="*/ 1565563 w 1690254"/>
                <a:gd name="connsiteY40" fmla="*/ 1272855 h 1701136"/>
                <a:gd name="connsiteX41" fmla="*/ 1607127 w 1690254"/>
                <a:gd name="connsiteY41" fmla="*/ 1314419 h 1701136"/>
                <a:gd name="connsiteX42" fmla="*/ 1690254 w 1690254"/>
                <a:gd name="connsiteY42" fmla="*/ 1369837 h 1701136"/>
                <a:gd name="connsiteX43" fmla="*/ 1676400 w 1690254"/>
                <a:gd name="connsiteY43" fmla="*/ 1411401 h 1701136"/>
                <a:gd name="connsiteX44" fmla="*/ 1620981 w 1690254"/>
                <a:gd name="connsiteY44" fmla="*/ 1425255 h 1701136"/>
                <a:gd name="connsiteX45" fmla="*/ 1496291 w 1690254"/>
                <a:gd name="connsiteY45" fmla="*/ 1466819 h 1701136"/>
                <a:gd name="connsiteX46" fmla="*/ 1413163 w 1690254"/>
                <a:gd name="connsiteY46" fmla="*/ 1494528 h 1701136"/>
                <a:gd name="connsiteX47" fmla="*/ 1371600 w 1690254"/>
                <a:gd name="connsiteY47" fmla="*/ 1508382 h 1701136"/>
                <a:gd name="connsiteX48" fmla="*/ 1343891 w 1690254"/>
                <a:gd name="connsiteY48" fmla="*/ 1536092 h 1701136"/>
                <a:gd name="connsiteX49" fmla="*/ 1233054 w 1690254"/>
                <a:gd name="connsiteY49" fmla="*/ 1563801 h 1701136"/>
                <a:gd name="connsiteX50" fmla="*/ 1170176 w 1690254"/>
                <a:gd name="connsiteY50" fmla="*/ 1605364 h 1701136"/>
                <a:gd name="connsiteX51" fmla="*/ 910137 w 1690254"/>
                <a:gd name="connsiteY51" fmla="*/ 1605364 h 1701136"/>
                <a:gd name="connsiteX52" fmla="*/ 429491 w 1690254"/>
                <a:gd name="connsiteY52" fmla="*/ 1591510 h 1701136"/>
                <a:gd name="connsiteX53" fmla="*/ 304800 w 1690254"/>
                <a:gd name="connsiteY53" fmla="*/ 1549946 h 1701136"/>
                <a:gd name="connsiteX54" fmla="*/ 263236 w 1690254"/>
                <a:gd name="connsiteY54" fmla="*/ 1536092 h 1701136"/>
                <a:gd name="connsiteX55" fmla="*/ 193963 w 1690254"/>
                <a:gd name="connsiteY55" fmla="*/ 1494528 h 1701136"/>
                <a:gd name="connsiteX56" fmla="*/ 152400 w 1690254"/>
                <a:gd name="connsiteY56" fmla="*/ 1466819 h 1701136"/>
                <a:gd name="connsiteX57" fmla="*/ 69272 w 1690254"/>
                <a:gd name="connsiteY57" fmla="*/ 1439110 h 1701136"/>
                <a:gd name="connsiteX58" fmla="*/ 27709 w 1690254"/>
                <a:gd name="connsiteY58" fmla="*/ 1411401 h 1701136"/>
                <a:gd name="connsiteX59" fmla="*/ 13854 w 1690254"/>
                <a:gd name="connsiteY59" fmla="*/ 1369837 h 1701136"/>
                <a:gd name="connsiteX60" fmla="*/ 0 w 1690254"/>
                <a:gd name="connsiteY60" fmla="*/ 1355982 h 170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690254" h="1701136">
                  <a:moveTo>
                    <a:pt x="0" y="1355982"/>
                  </a:moveTo>
                  <a:lnTo>
                    <a:pt x="83127" y="1300564"/>
                  </a:lnTo>
                  <a:lnTo>
                    <a:pt x="124691" y="1272855"/>
                  </a:lnTo>
                  <a:cubicBezTo>
                    <a:pt x="161634" y="1162022"/>
                    <a:pt x="106219" y="1291327"/>
                    <a:pt x="180109" y="1217437"/>
                  </a:cubicBezTo>
                  <a:cubicBezTo>
                    <a:pt x="203657" y="1193889"/>
                    <a:pt x="235527" y="1134310"/>
                    <a:pt x="235527" y="1134310"/>
                  </a:cubicBezTo>
                  <a:cubicBezTo>
                    <a:pt x="268502" y="1035385"/>
                    <a:pt x="238933" y="1067384"/>
                    <a:pt x="304800" y="1023473"/>
                  </a:cubicBezTo>
                  <a:cubicBezTo>
                    <a:pt x="355323" y="871901"/>
                    <a:pt x="274747" y="1101482"/>
                    <a:pt x="346363" y="940346"/>
                  </a:cubicBezTo>
                  <a:cubicBezTo>
                    <a:pt x="358225" y="913656"/>
                    <a:pt x="357871" y="881521"/>
                    <a:pt x="374072" y="857219"/>
                  </a:cubicBezTo>
                  <a:cubicBezTo>
                    <a:pt x="383308" y="843364"/>
                    <a:pt x="395018" y="830871"/>
                    <a:pt x="401781" y="815655"/>
                  </a:cubicBezTo>
                  <a:cubicBezTo>
                    <a:pt x="467731" y="667269"/>
                    <a:pt x="394491" y="785029"/>
                    <a:pt x="457200" y="690964"/>
                  </a:cubicBezTo>
                  <a:lnTo>
                    <a:pt x="484909" y="580128"/>
                  </a:lnTo>
                  <a:cubicBezTo>
                    <a:pt x="489527" y="561655"/>
                    <a:pt x="496401" y="543604"/>
                    <a:pt x="498763" y="524710"/>
                  </a:cubicBezTo>
                  <a:cubicBezTo>
                    <a:pt x="503381" y="487764"/>
                    <a:pt x="505958" y="450506"/>
                    <a:pt x="512618" y="413873"/>
                  </a:cubicBezTo>
                  <a:cubicBezTo>
                    <a:pt x="515230" y="399505"/>
                    <a:pt x="522930" y="386478"/>
                    <a:pt x="526472" y="372310"/>
                  </a:cubicBezTo>
                  <a:cubicBezTo>
                    <a:pt x="532183" y="349465"/>
                    <a:pt x="535219" y="326025"/>
                    <a:pt x="540327" y="303037"/>
                  </a:cubicBezTo>
                  <a:cubicBezTo>
                    <a:pt x="544458" y="284449"/>
                    <a:pt x="551051" y="266401"/>
                    <a:pt x="554181" y="247619"/>
                  </a:cubicBezTo>
                  <a:cubicBezTo>
                    <a:pt x="595451" y="0"/>
                    <a:pt x="546219" y="220070"/>
                    <a:pt x="581891" y="95219"/>
                  </a:cubicBezTo>
                  <a:cubicBezTo>
                    <a:pt x="587122" y="76910"/>
                    <a:pt x="577973" y="46636"/>
                    <a:pt x="595745" y="39801"/>
                  </a:cubicBezTo>
                  <a:cubicBezTo>
                    <a:pt x="647649" y="19838"/>
                    <a:pt x="706582" y="30564"/>
                    <a:pt x="762000" y="25946"/>
                  </a:cubicBezTo>
                  <a:cubicBezTo>
                    <a:pt x="775854" y="21328"/>
                    <a:pt x="788959" y="12092"/>
                    <a:pt x="803563" y="12092"/>
                  </a:cubicBezTo>
                  <a:cubicBezTo>
                    <a:pt x="863777" y="12092"/>
                    <a:pt x="923923" y="18477"/>
                    <a:pt x="983672" y="25946"/>
                  </a:cubicBezTo>
                  <a:cubicBezTo>
                    <a:pt x="998163" y="27757"/>
                    <a:pt x="1011068" y="36259"/>
                    <a:pt x="1025236" y="39801"/>
                  </a:cubicBezTo>
                  <a:cubicBezTo>
                    <a:pt x="1048081" y="45512"/>
                    <a:pt x="1071418" y="49037"/>
                    <a:pt x="1094509" y="53655"/>
                  </a:cubicBezTo>
                  <a:cubicBezTo>
                    <a:pt x="1108363" y="62891"/>
                    <a:pt x="1125670" y="68362"/>
                    <a:pt x="1136072" y="81364"/>
                  </a:cubicBezTo>
                  <a:cubicBezTo>
                    <a:pt x="1145195" y="92768"/>
                    <a:pt x="1143396" y="109866"/>
                    <a:pt x="1149927" y="122928"/>
                  </a:cubicBezTo>
                  <a:cubicBezTo>
                    <a:pt x="1157374" y="137821"/>
                    <a:pt x="1168400" y="150637"/>
                    <a:pt x="1177636" y="164492"/>
                  </a:cubicBezTo>
                  <a:cubicBezTo>
                    <a:pt x="1182254" y="219910"/>
                    <a:pt x="1184141" y="275624"/>
                    <a:pt x="1191491" y="330746"/>
                  </a:cubicBezTo>
                  <a:cubicBezTo>
                    <a:pt x="1193421" y="345222"/>
                    <a:pt x="1201333" y="358268"/>
                    <a:pt x="1205345" y="372310"/>
                  </a:cubicBezTo>
                  <a:cubicBezTo>
                    <a:pt x="1210576" y="390619"/>
                    <a:pt x="1213969" y="409419"/>
                    <a:pt x="1219200" y="427728"/>
                  </a:cubicBezTo>
                  <a:cubicBezTo>
                    <a:pt x="1223212" y="441770"/>
                    <a:pt x="1229211" y="455203"/>
                    <a:pt x="1233054" y="469292"/>
                  </a:cubicBezTo>
                  <a:cubicBezTo>
                    <a:pt x="1243074" y="506033"/>
                    <a:pt x="1248720" y="544000"/>
                    <a:pt x="1260763" y="580128"/>
                  </a:cubicBezTo>
                  <a:lnTo>
                    <a:pt x="1288472" y="663255"/>
                  </a:lnTo>
                  <a:cubicBezTo>
                    <a:pt x="1293090" y="677110"/>
                    <a:pt x="1298785" y="690651"/>
                    <a:pt x="1302327" y="704819"/>
                  </a:cubicBezTo>
                  <a:cubicBezTo>
                    <a:pt x="1306945" y="723292"/>
                    <a:pt x="1310950" y="741928"/>
                    <a:pt x="1316181" y="760237"/>
                  </a:cubicBezTo>
                  <a:cubicBezTo>
                    <a:pt x="1320193" y="774279"/>
                    <a:pt x="1326494" y="787633"/>
                    <a:pt x="1330036" y="801801"/>
                  </a:cubicBezTo>
                  <a:cubicBezTo>
                    <a:pt x="1358601" y="916055"/>
                    <a:pt x="1329305" y="826953"/>
                    <a:pt x="1357745" y="926492"/>
                  </a:cubicBezTo>
                  <a:cubicBezTo>
                    <a:pt x="1361757" y="940534"/>
                    <a:pt x="1364508" y="955289"/>
                    <a:pt x="1371600" y="968055"/>
                  </a:cubicBezTo>
                  <a:cubicBezTo>
                    <a:pt x="1410765" y="1038551"/>
                    <a:pt x="1412688" y="1036851"/>
                    <a:pt x="1454727" y="1078892"/>
                  </a:cubicBezTo>
                  <a:cubicBezTo>
                    <a:pt x="1463963" y="1106601"/>
                    <a:pt x="1466234" y="1137717"/>
                    <a:pt x="1482436" y="1162019"/>
                  </a:cubicBezTo>
                  <a:cubicBezTo>
                    <a:pt x="1567720" y="1289944"/>
                    <a:pt x="1458888" y="1132584"/>
                    <a:pt x="1537854" y="1231292"/>
                  </a:cubicBezTo>
                  <a:cubicBezTo>
                    <a:pt x="1548256" y="1244294"/>
                    <a:pt x="1554903" y="1260063"/>
                    <a:pt x="1565563" y="1272855"/>
                  </a:cubicBezTo>
                  <a:cubicBezTo>
                    <a:pt x="1578106" y="1287907"/>
                    <a:pt x="1591661" y="1302390"/>
                    <a:pt x="1607127" y="1314419"/>
                  </a:cubicBezTo>
                  <a:cubicBezTo>
                    <a:pt x="1633414" y="1334865"/>
                    <a:pt x="1690254" y="1369837"/>
                    <a:pt x="1690254" y="1369837"/>
                  </a:cubicBezTo>
                  <a:cubicBezTo>
                    <a:pt x="1685636" y="1383692"/>
                    <a:pt x="1687804" y="1402278"/>
                    <a:pt x="1676400" y="1411401"/>
                  </a:cubicBezTo>
                  <a:cubicBezTo>
                    <a:pt x="1661531" y="1423296"/>
                    <a:pt x="1639219" y="1419784"/>
                    <a:pt x="1620981" y="1425255"/>
                  </a:cubicBezTo>
                  <a:cubicBezTo>
                    <a:pt x="1620914" y="1425275"/>
                    <a:pt x="1517106" y="1459881"/>
                    <a:pt x="1496291" y="1466819"/>
                  </a:cubicBezTo>
                  <a:lnTo>
                    <a:pt x="1413163" y="1494528"/>
                  </a:lnTo>
                  <a:lnTo>
                    <a:pt x="1371600" y="1508382"/>
                  </a:lnTo>
                  <a:cubicBezTo>
                    <a:pt x="1362364" y="1517619"/>
                    <a:pt x="1355092" y="1529371"/>
                    <a:pt x="1343891" y="1536092"/>
                  </a:cubicBezTo>
                  <a:cubicBezTo>
                    <a:pt x="1321274" y="1549662"/>
                    <a:pt x="1250075" y="1559546"/>
                    <a:pt x="1233054" y="1563801"/>
                  </a:cubicBezTo>
                  <a:cubicBezTo>
                    <a:pt x="1218886" y="1567343"/>
                    <a:pt x="1184432" y="1602196"/>
                    <a:pt x="1170176" y="1605364"/>
                  </a:cubicBezTo>
                  <a:cubicBezTo>
                    <a:pt x="1107979" y="1619185"/>
                    <a:pt x="970179" y="1598693"/>
                    <a:pt x="910137" y="1605364"/>
                  </a:cubicBezTo>
                  <a:cubicBezTo>
                    <a:pt x="672312" y="1701136"/>
                    <a:pt x="613884" y="1603535"/>
                    <a:pt x="429491" y="1591510"/>
                  </a:cubicBezTo>
                  <a:cubicBezTo>
                    <a:pt x="429481" y="1591509"/>
                    <a:pt x="325587" y="1556875"/>
                    <a:pt x="304800" y="1549946"/>
                  </a:cubicBezTo>
                  <a:lnTo>
                    <a:pt x="263236" y="1536092"/>
                  </a:lnTo>
                  <a:cubicBezTo>
                    <a:pt x="209114" y="1481968"/>
                    <a:pt x="265904" y="1530498"/>
                    <a:pt x="193963" y="1494528"/>
                  </a:cubicBezTo>
                  <a:cubicBezTo>
                    <a:pt x="179070" y="1487082"/>
                    <a:pt x="167616" y="1473582"/>
                    <a:pt x="152400" y="1466819"/>
                  </a:cubicBezTo>
                  <a:cubicBezTo>
                    <a:pt x="125709" y="1454956"/>
                    <a:pt x="69272" y="1439110"/>
                    <a:pt x="69272" y="1439110"/>
                  </a:cubicBezTo>
                  <a:cubicBezTo>
                    <a:pt x="55418" y="1429874"/>
                    <a:pt x="38111" y="1424403"/>
                    <a:pt x="27709" y="1411401"/>
                  </a:cubicBezTo>
                  <a:cubicBezTo>
                    <a:pt x="18586" y="1399997"/>
                    <a:pt x="20385" y="1382899"/>
                    <a:pt x="13854" y="1369837"/>
                  </a:cubicBezTo>
                  <a:cubicBezTo>
                    <a:pt x="10933" y="1363995"/>
                    <a:pt x="4618" y="1360600"/>
                    <a:pt x="0" y="13559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30000">
                  <a:schemeClr val="bg1">
                    <a:lumMod val="50000"/>
                  </a:schemeClr>
                </a:gs>
                <a:gs pos="70000">
                  <a:schemeClr val="tx1">
                    <a:lumMod val="75000"/>
                    <a:lumOff val="25000"/>
                  </a:schemeClr>
                </a:gs>
                <a:gs pos="100000">
                  <a:schemeClr val="tx1"/>
                </a:gs>
              </a:gsLst>
              <a:lin ang="1080000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Freihandform 22"/>
            <p:cNvSpPr/>
            <p:nvPr/>
          </p:nvSpPr>
          <p:spPr>
            <a:xfrm>
              <a:off x="3923928" y="4797153"/>
              <a:ext cx="936104" cy="465950"/>
            </a:xfrm>
            <a:custGeom>
              <a:avLst/>
              <a:gdLst>
                <a:gd name="connsiteX0" fmla="*/ 0 w 1690254"/>
                <a:gd name="connsiteY0" fmla="*/ 1355982 h 1605364"/>
                <a:gd name="connsiteX1" fmla="*/ 83127 w 1690254"/>
                <a:gd name="connsiteY1" fmla="*/ 1300564 h 1605364"/>
                <a:gd name="connsiteX2" fmla="*/ 124691 w 1690254"/>
                <a:gd name="connsiteY2" fmla="*/ 1272855 h 1605364"/>
                <a:gd name="connsiteX3" fmla="*/ 180109 w 1690254"/>
                <a:gd name="connsiteY3" fmla="*/ 1217437 h 1605364"/>
                <a:gd name="connsiteX4" fmla="*/ 235527 w 1690254"/>
                <a:gd name="connsiteY4" fmla="*/ 1134310 h 1605364"/>
                <a:gd name="connsiteX5" fmla="*/ 304800 w 1690254"/>
                <a:gd name="connsiteY5" fmla="*/ 1023473 h 1605364"/>
                <a:gd name="connsiteX6" fmla="*/ 346363 w 1690254"/>
                <a:gd name="connsiteY6" fmla="*/ 940346 h 1605364"/>
                <a:gd name="connsiteX7" fmla="*/ 374072 w 1690254"/>
                <a:gd name="connsiteY7" fmla="*/ 857219 h 1605364"/>
                <a:gd name="connsiteX8" fmla="*/ 401781 w 1690254"/>
                <a:gd name="connsiteY8" fmla="*/ 815655 h 1605364"/>
                <a:gd name="connsiteX9" fmla="*/ 457200 w 1690254"/>
                <a:gd name="connsiteY9" fmla="*/ 690964 h 1605364"/>
                <a:gd name="connsiteX10" fmla="*/ 484909 w 1690254"/>
                <a:gd name="connsiteY10" fmla="*/ 580128 h 1605364"/>
                <a:gd name="connsiteX11" fmla="*/ 498763 w 1690254"/>
                <a:gd name="connsiteY11" fmla="*/ 524710 h 1605364"/>
                <a:gd name="connsiteX12" fmla="*/ 512618 w 1690254"/>
                <a:gd name="connsiteY12" fmla="*/ 413873 h 1605364"/>
                <a:gd name="connsiteX13" fmla="*/ 526472 w 1690254"/>
                <a:gd name="connsiteY13" fmla="*/ 372310 h 1605364"/>
                <a:gd name="connsiteX14" fmla="*/ 540327 w 1690254"/>
                <a:gd name="connsiteY14" fmla="*/ 303037 h 1605364"/>
                <a:gd name="connsiteX15" fmla="*/ 554181 w 1690254"/>
                <a:gd name="connsiteY15" fmla="*/ 247619 h 1605364"/>
                <a:gd name="connsiteX16" fmla="*/ 581891 w 1690254"/>
                <a:gd name="connsiteY16" fmla="*/ 95219 h 1605364"/>
                <a:gd name="connsiteX17" fmla="*/ 595745 w 1690254"/>
                <a:gd name="connsiteY17" fmla="*/ 39801 h 1605364"/>
                <a:gd name="connsiteX18" fmla="*/ 762000 w 1690254"/>
                <a:gd name="connsiteY18" fmla="*/ 25946 h 1605364"/>
                <a:gd name="connsiteX19" fmla="*/ 803563 w 1690254"/>
                <a:gd name="connsiteY19" fmla="*/ 12092 h 1605364"/>
                <a:gd name="connsiteX20" fmla="*/ 983672 w 1690254"/>
                <a:gd name="connsiteY20" fmla="*/ 25946 h 1605364"/>
                <a:gd name="connsiteX21" fmla="*/ 1025236 w 1690254"/>
                <a:gd name="connsiteY21" fmla="*/ 39801 h 1605364"/>
                <a:gd name="connsiteX22" fmla="*/ 1094509 w 1690254"/>
                <a:gd name="connsiteY22" fmla="*/ 53655 h 1605364"/>
                <a:gd name="connsiteX23" fmla="*/ 1136072 w 1690254"/>
                <a:gd name="connsiteY23" fmla="*/ 81364 h 1605364"/>
                <a:gd name="connsiteX24" fmla="*/ 1149927 w 1690254"/>
                <a:gd name="connsiteY24" fmla="*/ 122928 h 1605364"/>
                <a:gd name="connsiteX25" fmla="*/ 1177636 w 1690254"/>
                <a:gd name="connsiteY25" fmla="*/ 164492 h 1605364"/>
                <a:gd name="connsiteX26" fmla="*/ 1191491 w 1690254"/>
                <a:gd name="connsiteY26" fmla="*/ 330746 h 1605364"/>
                <a:gd name="connsiteX27" fmla="*/ 1205345 w 1690254"/>
                <a:gd name="connsiteY27" fmla="*/ 372310 h 1605364"/>
                <a:gd name="connsiteX28" fmla="*/ 1219200 w 1690254"/>
                <a:gd name="connsiteY28" fmla="*/ 427728 h 1605364"/>
                <a:gd name="connsiteX29" fmla="*/ 1233054 w 1690254"/>
                <a:gd name="connsiteY29" fmla="*/ 469292 h 1605364"/>
                <a:gd name="connsiteX30" fmla="*/ 1260763 w 1690254"/>
                <a:gd name="connsiteY30" fmla="*/ 580128 h 1605364"/>
                <a:gd name="connsiteX31" fmla="*/ 1288472 w 1690254"/>
                <a:gd name="connsiteY31" fmla="*/ 663255 h 1605364"/>
                <a:gd name="connsiteX32" fmla="*/ 1302327 w 1690254"/>
                <a:gd name="connsiteY32" fmla="*/ 704819 h 1605364"/>
                <a:gd name="connsiteX33" fmla="*/ 1316181 w 1690254"/>
                <a:gd name="connsiteY33" fmla="*/ 760237 h 1605364"/>
                <a:gd name="connsiteX34" fmla="*/ 1330036 w 1690254"/>
                <a:gd name="connsiteY34" fmla="*/ 801801 h 1605364"/>
                <a:gd name="connsiteX35" fmla="*/ 1357745 w 1690254"/>
                <a:gd name="connsiteY35" fmla="*/ 926492 h 1605364"/>
                <a:gd name="connsiteX36" fmla="*/ 1371600 w 1690254"/>
                <a:gd name="connsiteY36" fmla="*/ 968055 h 1605364"/>
                <a:gd name="connsiteX37" fmla="*/ 1454727 w 1690254"/>
                <a:gd name="connsiteY37" fmla="*/ 1078892 h 1605364"/>
                <a:gd name="connsiteX38" fmla="*/ 1482436 w 1690254"/>
                <a:gd name="connsiteY38" fmla="*/ 1162019 h 1605364"/>
                <a:gd name="connsiteX39" fmla="*/ 1537854 w 1690254"/>
                <a:gd name="connsiteY39" fmla="*/ 1231292 h 1605364"/>
                <a:gd name="connsiteX40" fmla="*/ 1565563 w 1690254"/>
                <a:gd name="connsiteY40" fmla="*/ 1272855 h 1605364"/>
                <a:gd name="connsiteX41" fmla="*/ 1607127 w 1690254"/>
                <a:gd name="connsiteY41" fmla="*/ 1314419 h 1605364"/>
                <a:gd name="connsiteX42" fmla="*/ 1690254 w 1690254"/>
                <a:gd name="connsiteY42" fmla="*/ 1369837 h 1605364"/>
                <a:gd name="connsiteX43" fmla="*/ 1676400 w 1690254"/>
                <a:gd name="connsiteY43" fmla="*/ 1411401 h 1605364"/>
                <a:gd name="connsiteX44" fmla="*/ 1620981 w 1690254"/>
                <a:gd name="connsiteY44" fmla="*/ 1425255 h 1605364"/>
                <a:gd name="connsiteX45" fmla="*/ 1496291 w 1690254"/>
                <a:gd name="connsiteY45" fmla="*/ 1466819 h 1605364"/>
                <a:gd name="connsiteX46" fmla="*/ 1413163 w 1690254"/>
                <a:gd name="connsiteY46" fmla="*/ 1494528 h 1605364"/>
                <a:gd name="connsiteX47" fmla="*/ 1371600 w 1690254"/>
                <a:gd name="connsiteY47" fmla="*/ 1508382 h 1605364"/>
                <a:gd name="connsiteX48" fmla="*/ 1343891 w 1690254"/>
                <a:gd name="connsiteY48" fmla="*/ 1536092 h 1605364"/>
                <a:gd name="connsiteX49" fmla="*/ 1233054 w 1690254"/>
                <a:gd name="connsiteY49" fmla="*/ 1563801 h 1605364"/>
                <a:gd name="connsiteX50" fmla="*/ 1191491 w 1690254"/>
                <a:gd name="connsiteY50" fmla="*/ 1577655 h 1605364"/>
                <a:gd name="connsiteX51" fmla="*/ 983672 w 1690254"/>
                <a:gd name="connsiteY51" fmla="*/ 1605364 h 1605364"/>
                <a:gd name="connsiteX52" fmla="*/ 429491 w 1690254"/>
                <a:gd name="connsiteY52" fmla="*/ 1591510 h 1605364"/>
                <a:gd name="connsiteX53" fmla="*/ 304800 w 1690254"/>
                <a:gd name="connsiteY53" fmla="*/ 1549946 h 1605364"/>
                <a:gd name="connsiteX54" fmla="*/ 263236 w 1690254"/>
                <a:gd name="connsiteY54" fmla="*/ 1536092 h 1605364"/>
                <a:gd name="connsiteX55" fmla="*/ 193963 w 1690254"/>
                <a:gd name="connsiteY55" fmla="*/ 1494528 h 1605364"/>
                <a:gd name="connsiteX56" fmla="*/ 152400 w 1690254"/>
                <a:gd name="connsiteY56" fmla="*/ 1466819 h 1605364"/>
                <a:gd name="connsiteX57" fmla="*/ 69272 w 1690254"/>
                <a:gd name="connsiteY57" fmla="*/ 1439110 h 1605364"/>
                <a:gd name="connsiteX58" fmla="*/ 27709 w 1690254"/>
                <a:gd name="connsiteY58" fmla="*/ 1411401 h 1605364"/>
                <a:gd name="connsiteX59" fmla="*/ 13854 w 1690254"/>
                <a:gd name="connsiteY59" fmla="*/ 1369837 h 1605364"/>
                <a:gd name="connsiteX60" fmla="*/ 0 w 1690254"/>
                <a:gd name="connsiteY60" fmla="*/ 1355982 h 1605364"/>
                <a:gd name="connsiteX0" fmla="*/ 0 w 1690254"/>
                <a:gd name="connsiteY0" fmla="*/ 1355982 h 1609273"/>
                <a:gd name="connsiteX1" fmla="*/ 83127 w 1690254"/>
                <a:gd name="connsiteY1" fmla="*/ 1300564 h 1609273"/>
                <a:gd name="connsiteX2" fmla="*/ 124691 w 1690254"/>
                <a:gd name="connsiteY2" fmla="*/ 1272855 h 1609273"/>
                <a:gd name="connsiteX3" fmla="*/ 180109 w 1690254"/>
                <a:gd name="connsiteY3" fmla="*/ 1217437 h 1609273"/>
                <a:gd name="connsiteX4" fmla="*/ 235527 w 1690254"/>
                <a:gd name="connsiteY4" fmla="*/ 1134310 h 1609273"/>
                <a:gd name="connsiteX5" fmla="*/ 304800 w 1690254"/>
                <a:gd name="connsiteY5" fmla="*/ 1023473 h 1609273"/>
                <a:gd name="connsiteX6" fmla="*/ 346363 w 1690254"/>
                <a:gd name="connsiteY6" fmla="*/ 940346 h 1609273"/>
                <a:gd name="connsiteX7" fmla="*/ 374072 w 1690254"/>
                <a:gd name="connsiteY7" fmla="*/ 857219 h 1609273"/>
                <a:gd name="connsiteX8" fmla="*/ 401781 w 1690254"/>
                <a:gd name="connsiteY8" fmla="*/ 815655 h 1609273"/>
                <a:gd name="connsiteX9" fmla="*/ 457200 w 1690254"/>
                <a:gd name="connsiteY9" fmla="*/ 690964 h 1609273"/>
                <a:gd name="connsiteX10" fmla="*/ 484909 w 1690254"/>
                <a:gd name="connsiteY10" fmla="*/ 580128 h 1609273"/>
                <a:gd name="connsiteX11" fmla="*/ 498763 w 1690254"/>
                <a:gd name="connsiteY11" fmla="*/ 524710 h 1609273"/>
                <a:gd name="connsiteX12" fmla="*/ 512618 w 1690254"/>
                <a:gd name="connsiteY12" fmla="*/ 413873 h 1609273"/>
                <a:gd name="connsiteX13" fmla="*/ 526472 w 1690254"/>
                <a:gd name="connsiteY13" fmla="*/ 372310 h 1609273"/>
                <a:gd name="connsiteX14" fmla="*/ 540327 w 1690254"/>
                <a:gd name="connsiteY14" fmla="*/ 303037 h 1609273"/>
                <a:gd name="connsiteX15" fmla="*/ 554181 w 1690254"/>
                <a:gd name="connsiteY15" fmla="*/ 247619 h 1609273"/>
                <a:gd name="connsiteX16" fmla="*/ 581891 w 1690254"/>
                <a:gd name="connsiteY16" fmla="*/ 95219 h 1609273"/>
                <a:gd name="connsiteX17" fmla="*/ 595745 w 1690254"/>
                <a:gd name="connsiteY17" fmla="*/ 39801 h 1609273"/>
                <a:gd name="connsiteX18" fmla="*/ 762000 w 1690254"/>
                <a:gd name="connsiteY18" fmla="*/ 25946 h 1609273"/>
                <a:gd name="connsiteX19" fmla="*/ 803563 w 1690254"/>
                <a:gd name="connsiteY19" fmla="*/ 12092 h 1609273"/>
                <a:gd name="connsiteX20" fmla="*/ 983672 w 1690254"/>
                <a:gd name="connsiteY20" fmla="*/ 25946 h 1609273"/>
                <a:gd name="connsiteX21" fmla="*/ 1025236 w 1690254"/>
                <a:gd name="connsiteY21" fmla="*/ 39801 h 1609273"/>
                <a:gd name="connsiteX22" fmla="*/ 1094509 w 1690254"/>
                <a:gd name="connsiteY22" fmla="*/ 53655 h 1609273"/>
                <a:gd name="connsiteX23" fmla="*/ 1136072 w 1690254"/>
                <a:gd name="connsiteY23" fmla="*/ 81364 h 1609273"/>
                <a:gd name="connsiteX24" fmla="*/ 1149927 w 1690254"/>
                <a:gd name="connsiteY24" fmla="*/ 122928 h 1609273"/>
                <a:gd name="connsiteX25" fmla="*/ 1177636 w 1690254"/>
                <a:gd name="connsiteY25" fmla="*/ 164492 h 1609273"/>
                <a:gd name="connsiteX26" fmla="*/ 1191491 w 1690254"/>
                <a:gd name="connsiteY26" fmla="*/ 330746 h 1609273"/>
                <a:gd name="connsiteX27" fmla="*/ 1205345 w 1690254"/>
                <a:gd name="connsiteY27" fmla="*/ 372310 h 1609273"/>
                <a:gd name="connsiteX28" fmla="*/ 1219200 w 1690254"/>
                <a:gd name="connsiteY28" fmla="*/ 427728 h 1609273"/>
                <a:gd name="connsiteX29" fmla="*/ 1233054 w 1690254"/>
                <a:gd name="connsiteY29" fmla="*/ 469292 h 1609273"/>
                <a:gd name="connsiteX30" fmla="*/ 1260763 w 1690254"/>
                <a:gd name="connsiteY30" fmla="*/ 580128 h 1609273"/>
                <a:gd name="connsiteX31" fmla="*/ 1288472 w 1690254"/>
                <a:gd name="connsiteY31" fmla="*/ 663255 h 1609273"/>
                <a:gd name="connsiteX32" fmla="*/ 1302327 w 1690254"/>
                <a:gd name="connsiteY32" fmla="*/ 704819 h 1609273"/>
                <a:gd name="connsiteX33" fmla="*/ 1316181 w 1690254"/>
                <a:gd name="connsiteY33" fmla="*/ 760237 h 1609273"/>
                <a:gd name="connsiteX34" fmla="*/ 1330036 w 1690254"/>
                <a:gd name="connsiteY34" fmla="*/ 801801 h 1609273"/>
                <a:gd name="connsiteX35" fmla="*/ 1357745 w 1690254"/>
                <a:gd name="connsiteY35" fmla="*/ 926492 h 1609273"/>
                <a:gd name="connsiteX36" fmla="*/ 1371600 w 1690254"/>
                <a:gd name="connsiteY36" fmla="*/ 968055 h 1609273"/>
                <a:gd name="connsiteX37" fmla="*/ 1454727 w 1690254"/>
                <a:gd name="connsiteY37" fmla="*/ 1078892 h 1609273"/>
                <a:gd name="connsiteX38" fmla="*/ 1482436 w 1690254"/>
                <a:gd name="connsiteY38" fmla="*/ 1162019 h 1609273"/>
                <a:gd name="connsiteX39" fmla="*/ 1537854 w 1690254"/>
                <a:gd name="connsiteY39" fmla="*/ 1231292 h 1609273"/>
                <a:gd name="connsiteX40" fmla="*/ 1565563 w 1690254"/>
                <a:gd name="connsiteY40" fmla="*/ 1272855 h 1609273"/>
                <a:gd name="connsiteX41" fmla="*/ 1607127 w 1690254"/>
                <a:gd name="connsiteY41" fmla="*/ 1314419 h 1609273"/>
                <a:gd name="connsiteX42" fmla="*/ 1690254 w 1690254"/>
                <a:gd name="connsiteY42" fmla="*/ 1369837 h 1609273"/>
                <a:gd name="connsiteX43" fmla="*/ 1676400 w 1690254"/>
                <a:gd name="connsiteY43" fmla="*/ 1411401 h 1609273"/>
                <a:gd name="connsiteX44" fmla="*/ 1620981 w 1690254"/>
                <a:gd name="connsiteY44" fmla="*/ 1425255 h 1609273"/>
                <a:gd name="connsiteX45" fmla="*/ 1496291 w 1690254"/>
                <a:gd name="connsiteY45" fmla="*/ 1466819 h 1609273"/>
                <a:gd name="connsiteX46" fmla="*/ 1413163 w 1690254"/>
                <a:gd name="connsiteY46" fmla="*/ 1494528 h 1609273"/>
                <a:gd name="connsiteX47" fmla="*/ 1371600 w 1690254"/>
                <a:gd name="connsiteY47" fmla="*/ 1508382 h 1609273"/>
                <a:gd name="connsiteX48" fmla="*/ 1343891 w 1690254"/>
                <a:gd name="connsiteY48" fmla="*/ 1536092 h 1609273"/>
                <a:gd name="connsiteX49" fmla="*/ 1233054 w 1690254"/>
                <a:gd name="connsiteY49" fmla="*/ 1563801 h 1609273"/>
                <a:gd name="connsiteX50" fmla="*/ 1191491 w 1690254"/>
                <a:gd name="connsiteY50" fmla="*/ 1577655 h 1609273"/>
                <a:gd name="connsiteX51" fmla="*/ 983672 w 1690254"/>
                <a:gd name="connsiteY51" fmla="*/ 1605364 h 1609273"/>
                <a:gd name="connsiteX52" fmla="*/ 390059 w 1690254"/>
                <a:gd name="connsiteY52" fmla="*/ 1605364 h 1609273"/>
                <a:gd name="connsiteX53" fmla="*/ 429491 w 1690254"/>
                <a:gd name="connsiteY53" fmla="*/ 1591510 h 1609273"/>
                <a:gd name="connsiteX54" fmla="*/ 304800 w 1690254"/>
                <a:gd name="connsiteY54" fmla="*/ 1549946 h 1609273"/>
                <a:gd name="connsiteX55" fmla="*/ 263236 w 1690254"/>
                <a:gd name="connsiteY55" fmla="*/ 1536092 h 1609273"/>
                <a:gd name="connsiteX56" fmla="*/ 193963 w 1690254"/>
                <a:gd name="connsiteY56" fmla="*/ 1494528 h 1609273"/>
                <a:gd name="connsiteX57" fmla="*/ 152400 w 1690254"/>
                <a:gd name="connsiteY57" fmla="*/ 1466819 h 1609273"/>
                <a:gd name="connsiteX58" fmla="*/ 69272 w 1690254"/>
                <a:gd name="connsiteY58" fmla="*/ 1439110 h 1609273"/>
                <a:gd name="connsiteX59" fmla="*/ 27709 w 1690254"/>
                <a:gd name="connsiteY59" fmla="*/ 1411401 h 1609273"/>
                <a:gd name="connsiteX60" fmla="*/ 13854 w 1690254"/>
                <a:gd name="connsiteY60" fmla="*/ 1369837 h 1609273"/>
                <a:gd name="connsiteX61" fmla="*/ 0 w 1690254"/>
                <a:gd name="connsiteY61" fmla="*/ 1355982 h 1609273"/>
                <a:gd name="connsiteX0" fmla="*/ 0 w 1690254"/>
                <a:gd name="connsiteY0" fmla="*/ 1355982 h 1609273"/>
                <a:gd name="connsiteX1" fmla="*/ 83127 w 1690254"/>
                <a:gd name="connsiteY1" fmla="*/ 1300564 h 1609273"/>
                <a:gd name="connsiteX2" fmla="*/ 124691 w 1690254"/>
                <a:gd name="connsiteY2" fmla="*/ 1272855 h 1609273"/>
                <a:gd name="connsiteX3" fmla="*/ 180109 w 1690254"/>
                <a:gd name="connsiteY3" fmla="*/ 1217437 h 1609273"/>
                <a:gd name="connsiteX4" fmla="*/ 235527 w 1690254"/>
                <a:gd name="connsiteY4" fmla="*/ 1134310 h 1609273"/>
                <a:gd name="connsiteX5" fmla="*/ 304800 w 1690254"/>
                <a:gd name="connsiteY5" fmla="*/ 1023473 h 1609273"/>
                <a:gd name="connsiteX6" fmla="*/ 346363 w 1690254"/>
                <a:gd name="connsiteY6" fmla="*/ 940346 h 1609273"/>
                <a:gd name="connsiteX7" fmla="*/ 374072 w 1690254"/>
                <a:gd name="connsiteY7" fmla="*/ 857219 h 1609273"/>
                <a:gd name="connsiteX8" fmla="*/ 401781 w 1690254"/>
                <a:gd name="connsiteY8" fmla="*/ 815655 h 1609273"/>
                <a:gd name="connsiteX9" fmla="*/ 457200 w 1690254"/>
                <a:gd name="connsiteY9" fmla="*/ 690964 h 1609273"/>
                <a:gd name="connsiteX10" fmla="*/ 484909 w 1690254"/>
                <a:gd name="connsiteY10" fmla="*/ 580128 h 1609273"/>
                <a:gd name="connsiteX11" fmla="*/ 498763 w 1690254"/>
                <a:gd name="connsiteY11" fmla="*/ 524710 h 1609273"/>
                <a:gd name="connsiteX12" fmla="*/ 512618 w 1690254"/>
                <a:gd name="connsiteY12" fmla="*/ 413873 h 1609273"/>
                <a:gd name="connsiteX13" fmla="*/ 526472 w 1690254"/>
                <a:gd name="connsiteY13" fmla="*/ 372310 h 1609273"/>
                <a:gd name="connsiteX14" fmla="*/ 540327 w 1690254"/>
                <a:gd name="connsiteY14" fmla="*/ 303037 h 1609273"/>
                <a:gd name="connsiteX15" fmla="*/ 554181 w 1690254"/>
                <a:gd name="connsiteY15" fmla="*/ 247619 h 1609273"/>
                <a:gd name="connsiteX16" fmla="*/ 581891 w 1690254"/>
                <a:gd name="connsiteY16" fmla="*/ 95219 h 1609273"/>
                <a:gd name="connsiteX17" fmla="*/ 595745 w 1690254"/>
                <a:gd name="connsiteY17" fmla="*/ 39801 h 1609273"/>
                <a:gd name="connsiteX18" fmla="*/ 762000 w 1690254"/>
                <a:gd name="connsiteY18" fmla="*/ 25946 h 1609273"/>
                <a:gd name="connsiteX19" fmla="*/ 803563 w 1690254"/>
                <a:gd name="connsiteY19" fmla="*/ 12092 h 1609273"/>
                <a:gd name="connsiteX20" fmla="*/ 983672 w 1690254"/>
                <a:gd name="connsiteY20" fmla="*/ 25946 h 1609273"/>
                <a:gd name="connsiteX21" fmla="*/ 1025236 w 1690254"/>
                <a:gd name="connsiteY21" fmla="*/ 39801 h 1609273"/>
                <a:gd name="connsiteX22" fmla="*/ 1094509 w 1690254"/>
                <a:gd name="connsiteY22" fmla="*/ 53655 h 1609273"/>
                <a:gd name="connsiteX23" fmla="*/ 1136072 w 1690254"/>
                <a:gd name="connsiteY23" fmla="*/ 81364 h 1609273"/>
                <a:gd name="connsiteX24" fmla="*/ 1149927 w 1690254"/>
                <a:gd name="connsiteY24" fmla="*/ 122928 h 1609273"/>
                <a:gd name="connsiteX25" fmla="*/ 1177636 w 1690254"/>
                <a:gd name="connsiteY25" fmla="*/ 164492 h 1609273"/>
                <a:gd name="connsiteX26" fmla="*/ 1191491 w 1690254"/>
                <a:gd name="connsiteY26" fmla="*/ 330746 h 1609273"/>
                <a:gd name="connsiteX27" fmla="*/ 1205345 w 1690254"/>
                <a:gd name="connsiteY27" fmla="*/ 372310 h 1609273"/>
                <a:gd name="connsiteX28" fmla="*/ 1219200 w 1690254"/>
                <a:gd name="connsiteY28" fmla="*/ 427728 h 1609273"/>
                <a:gd name="connsiteX29" fmla="*/ 1233054 w 1690254"/>
                <a:gd name="connsiteY29" fmla="*/ 469292 h 1609273"/>
                <a:gd name="connsiteX30" fmla="*/ 1260763 w 1690254"/>
                <a:gd name="connsiteY30" fmla="*/ 580128 h 1609273"/>
                <a:gd name="connsiteX31" fmla="*/ 1288472 w 1690254"/>
                <a:gd name="connsiteY31" fmla="*/ 663255 h 1609273"/>
                <a:gd name="connsiteX32" fmla="*/ 1302327 w 1690254"/>
                <a:gd name="connsiteY32" fmla="*/ 704819 h 1609273"/>
                <a:gd name="connsiteX33" fmla="*/ 1316181 w 1690254"/>
                <a:gd name="connsiteY33" fmla="*/ 760237 h 1609273"/>
                <a:gd name="connsiteX34" fmla="*/ 1330036 w 1690254"/>
                <a:gd name="connsiteY34" fmla="*/ 801801 h 1609273"/>
                <a:gd name="connsiteX35" fmla="*/ 1357745 w 1690254"/>
                <a:gd name="connsiteY35" fmla="*/ 926492 h 1609273"/>
                <a:gd name="connsiteX36" fmla="*/ 1371600 w 1690254"/>
                <a:gd name="connsiteY36" fmla="*/ 968055 h 1609273"/>
                <a:gd name="connsiteX37" fmla="*/ 1454727 w 1690254"/>
                <a:gd name="connsiteY37" fmla="*/ 1078892 h 1609273"/>
                <a:gd name="connsiteX38" fmla="*/ 1482436 w 1690254"/>
                <a:gd name="connsiteY38" fmla="*/ 1162019 h 1609273"/>
                <a:gd name="connsiteX39" fmla="*/ 1537854 w 1690254"/>
                <a:gd name="connsiteY39" fmla="*/ 1231292 h 1609273"/>
                <a:gd name="connsiteX40" fmla="*/ 1565563 w 1690254"/>
                <a:gd name="connsiteY40" fmla="*/ 1272855 h 1609273"/>
                <a:gd name="connsiteX41" fmla="*/ 1607127 w 1690254"/>
                <a:gd name="connsiteY41" fmla="*/ 1314419 h 1609273"/>
                <a:gd name="connsiteX42" fmla="*/ 1690254 w 1690254"/>
                <a:gd name="connsiteY42" fmla="*/ 1369837 h 1609273"/>
                <a:gd name="connsiteX43" fmla="*/ 1676400 w 1690254"/>
                <a:gd name="connsiteY43" fmla="*/ 1411401 h 1609273"/>
                <a:gd name="connsiteX44" fmla="*/ 1620981 w 1690254"/>
                <a:gd name="connsiteY44" fmla="*/ 1425255 h 1609273"/>
                <a:gd name="connsiteX45" fmla="*/ 1496291 w 1690254"/>
                <a:gd name="connsiteY45" fmla="*/ 1466819 h 1609273"/>
                <a:gd name="connsiteX46" fmla="*/ 1413163 w 1690254"/>
                <a:gd name="connsiteY46" fmla="*/ 1494528 h 1609273"/>
                <a:gd name="connsiteX47" fmla="*/ 1371600 w 1690254"/>
                <a:gd name="connsiteY47" fmla="*/ 1508382 h 1609273"/>
                <a:gd name="connsiteX48" fmla="*/ 1343891 w 1690254"/>
                <a:gd name="connsiteY48" fmla="*/ 1536092 h 1609273"/>
                <a:gd name="connsiteX49" fmla="*/ 1233054 w 1690254"/>
                <a:gd name="connsiteY49" fmla="*/ 1563801 h 1609273"/>
                <a:gd name="connsiteX50" fmla="*/ 1191491 w 1690254"/>
                <a:gd name="connsiteY50" fmla="*/ 1577655 h 1609273"/>
                <a:gd name="connsiteX51" fmla="*/ 910137 w 1690254"/>
                <a:gd name="connsiteY51" fmla="*/ 1605364 h 1609273"/>
                <a:gd name="connsiteX52" fmla="*/ 390059 w 1690254"/>
                <a:gd name="connsiteY52" fmla="*/ 1605364 h 1609273"/>
                <a:gd name="connsiteX53" fmla="*/ 429491 w 1690254"/>
                <a:gd name="connsiteY53" fmla="*/ 1591510 h 1609273"/>
                <a:gd name="connsiteX54" fmla="*/ 304800 w 1690254"/>
                <a:gd name="connsiteY54" fmla="*/ 1549946 h 1609273"/>
                <a:gd name="connsiteX55" fmla="*/ 263236 w 1690254"/>
                <a:gd name="connsiteY55" fmla="*/ 1536092 h 1609273"/>
                <a:gd name="connsiteX56" fmla="*/ 193963 w 1690254"/>
                <a:gd name="connsiteY56" fmla="*/ 1494528 h 1609273"/>
                <a:gd name="connsiteX57" fmla="*/ 152400 w 1690254"/>
                <a:gd name="connsiteY57" fmla="*/ 1466819 h 1609273"/>
                <a:gd name="connsiteX58" fmla="*/ 69272 w 1690254"/>
                <a:gd name="connsiteY58" fmla="*/ 1439110 h 1609273"/>
                <a:gd name="connsiteX59" fmla="*/ 27709 w 1690254"/>
                <a:gd name="connsiteY59" fmla="*/ 1411401 h 1609273"/>
                <a:gd name="connsiteX60" fmla="*/ 13854 w 1690254"/>
                <a:gd name="connsiteY60" fmla="*/ 1369837 h 1609273"/>
                <a:gd name="connsiteX61" fmla="*/ 0 w 1690254"/>
                <a:gd name="connsiteY61" fmla="*/ 1355982 h 1609273"/>
                <a:gd name="connsiteX0" fmla="*/ 0 w 1690254"/>
                <a:gd name="connsiteY0" fmla="*/ 1355982 h 1670229"/>
                <a:gd name="connsiteX1" fmla="*/ 83127 w 1690254"/>
                <a:gd name="connsiteY1" fmla="*/ 1300564 h 1670229"/>
                <a:gd name="connsiteX2" fmla="*/ 124691 w 1690254"/>
                <a:gd name="connsiteY2" fmla="*/ 1272855 h 1670229"/>
                <a:gd name="connsiteX3" fmla="*/ 180109 w 1690254"/>
                <a:gd name="connsiteY3" fmla="*/ 1217437 h 1670229"/>
                <a:gd name="connsiteX4" fmla="*/ 235527 w 1690254"/>
                <a:gd name="connsiteY4" fmla="*/ 1134310 h 1670229"/>
                <a:gd name="connsiteX5" fmla="*/ 304800 w 1690254"/>
                <a:gd name="connsiteY5" fmla="*/ 1023473 h 1670229"/>
                <a:gd name="connsiteX6" fmla="*/ 346363 w 1690254"/>
                <a:gd name="connsiteY6" fmla="*/ 940346 h 1670229"/>
                <a:gd name="connsiteX7" fmla="*/ 374072 w 1690254"/>
                <a:gd name="connsiteY7" fmla="*/ 857219 h 1670229"/>
                <a:gd name="connsiteX8" fmla="*/ 401781 w 1690254"/>
                <a:gd name="connsiteY8" fmla="*/ 815655 h 1670229"/>
                <a:gd name="connsiteX9" fmla="*/ 457200 w 1690254"/>
                <a:gd name="connsiteY9" fmla="*/ 690964 h 1670229"/>
                <a:gd name="connsiteX10" fmla="*/ 484909 w 1690254"/>
                <a:gd name="connsiteY10" fmla="*/ 580128 h 1670229"/>
                <a:gd name="connsiteX11" fmla="*/ 498763 w 1690254"/>
                <a:gd name="connsiteY11" fmla="*/ 524710 h 1670229"/>
                <a:gd name="connsiteX12" fmla="*/ 512618 w 1690254"/>
                <a:gd name="connsiteY12" fmla="*/ 413873 h 1670229"/>
                <a:gd name="connsiteX13" fmla="*/ 526472 w 1690254"/>
                <a:gd name="connsiteY13" fmla="*/ 372310 h 1670229"/>
                <a:gd name="connsiteX14" fmla="*/ 540327 w 1690254"/>
                <a:gd name="connsiteY14" fmla="*/ 303037 h 1670229"/>
                <a:gd name="connsiteX15" fmla="*/ 554181 w 1690254"/>
                <a:gd name="connsiteY15" fmla="*/ 247619 h 1670229"/>
                <a:gd name="connsiteX16" fmla="*/ 581891 w 1690254"/>
                <a:gd name="connsiteY16" fmla="*/ 95219 h 1670229"/>
                <a:gd name="connsiteX17" fmla="*/ 595745 w 1690254"/>
                <a:gd name="connsiteY17" fmla="*/ 39801 h 1670229"/>
                <a:gd name="connsiteX18" fmla="*/ 762000 w 1690254"/>
                <a:gd name="connsiteY18" fmla="*/ 25946 h 1670229"/>
                <a:gd name="connsiteX19" fmla="*/ 803563 w 1690254"/>
                <a:gd name="connsiteY19" fmla="*/ 12092 h 1670229"/>
                <a:gd name="connsiteX20" fmla="*/ 983672 w 1690254"/>
                <a:gd name="connsiteY20" fmla="*/ 25946 h 1670229"/>
                <a:gd name="connsiteX21" fmla="*/ 1025236 w 1690254"/>
                <a:gd name="connsiteY21" fmla="*/ 39801 h 1670229"/>
                <a:gd name="connsiteX22" fmla="*/ 1094509 w 1690254"/>
                <a:gd name="connsiteY22" fmla="*/ 53655 h 1670229"/>
                <a:gd name="connsiteX23" fmla="*/ 1136072 w 1690254"/>
                <a:gd name="connsiteY23" fmla="*/ 81364 h 1670229"/>
                <a:gd name="connsiteX24" fmla="*/ 1149927 w 1690254"/>
                <a:gd name="connsiteY24" fmla="*/ 122928 h 1670229"/>
                <a:gd name="connsiteX25" fmla="*/ 1177636 w 1690254"/>
                <a:gd name="connsiteY25" fmla="*/ 164492 h 1670229"/>
                <a:gd name="connsiteX26" fmla="*/ 1191491 w 1690254"/>
                <a:gd name="connsiteY26" fmla="*/ 330746 h 1670229"/>
                <a:gd name="connsiteX27" fmla="*/ 1205345 w 1690254"/>
                <a:gd name="connsiteY27" fmla="*/ 372310 h 1670229"/>
                <a:gd name="connsiteX28" fmla="*/ 1219200 w 1690254"/>
                <a:gd name="connsiteY28" fmla="*/ 427728 h 1670229"/>
                <a:gd name="connsiteX29" fmla="*/ 1233054 w 1690254"/>
                <a:gd name="connsiteY29" fmla="*/ 469292 h 1670229"/>
                <a:gd name="connsiteX30" fmla="*/ 1260763 w 1690254"/>
                <a:gd name="connsiteY30" fmla="*/ 580128 h 1670229"/>
                <a:gd name="connsiteX31" fmla="*/ 1288472 w 1690254"/>
                <a:gd name="connsiteY31" fmla="*/ 663255 h 1670229"/>
                <a:gd name="connsiteX32" fmla="*/ 1302327 w 1690254"/>
                <a:gd name="connsiteY32" fmla="*/ 704819 h 1670229"/>
                <a:gd name="connsiteX33" fmla="*/ 1316181 w 1690254"/>
                <a:gd name="connsiteY33" fmla="*/ 760237 h 1670229"/>
                <a:gd name="connsiteX34" fmla="*/ 1330036 w 1690254"/>
                <a:gd name="connsiteY34" fmla="*/ 801801 h 1670229"/>
                <a:gd name="connsiteX35" fmla="*/ 1357745 w 1690254"/>
                <a:gd name="connsiteY35" fmla="*/ 926492 h 1670229"/>
                <a:gd name="connsiteX36" fmla="*/ 1371600 w 1690254"/>
                <a:gd name="connsiteY36" fmla="*/ 968055 h 1670229"/>
                <a:gd name="connsiteX37" fmla="*/ 1454727 w 1690254"/>
                <a:gd name="connsiteY37" fmla="*/ 1078892 h 1670229"/>
                <a:gd name="connsiteX38" fmla="*/ 1482436 w 1690254"/>
                <a:gd name="connsiteY38" fmla="*/ 1162019 h 1670229"/>
                <a:gd name="connsiteX39" fmla="*/ 1537854 w 1690254"/>
                <a:gd name="connsiteY39" fmla="*/ 1231292 h 1670229"/>
                <a:gd name="connsiteX40" fmla="*/ 1565563 w 1690254"/>
                <a:gd name="connsiteY40" fmla="*/ 1272855 h 1670229"/>
                <a:gd name="connsiteX41" fmla="*/ 1607127 w 1690254"/>
                <a:gd name="connsiteY41" fmla="*/ 1314419 h 1670229"/>
                <a:gd name="connsiteX42" fmla="*/ 1690254 w 1690254"/>
                <a:gd name="connsiteY42" fmla="*/ 1369837 h 1670229"/>
                <a:gd name="connsiteX43" fmla="*/ 1676400 w 1690254"/>
                <a:gd name="connsiteY43" fmla="*/ 1411401 h 1670229"/>
                <a:gd name="connsiteX44" fmla="*/ 1620981 w 1690254"/>
                <a:gd name="connsiteY44" fmla="*/ 1425255 h 1670229"/>
                <a:gd name="connsiteX45" fmla="*/ 1496291 w 1690254"/>
                <a:gd name="connsiteY45" fmla="*/ 1466819 h 1670229"/>
                <a:gd name="connsiteX46" fmla="*/ 1413163 w 1690254"/>
                <a:gd name="connsiteY46" fmla="*/ 1494528 h 1670229"/>
                <a:gd name="connsiteX47" fmla="*/ 1371600 w 1690254"/>
                <a:gd name="connsiteY47" fmla="*/ 1508382 h 1670229"/>
                <a:gd name="connsiteX48" fmla="*/ 1343891 w 1690254"/>
                <a:gd name="connsiteY48" fmla="*/ 1536092 h 1670229"/>
                <a:gd name="connsiteX49" fmla="*/ 1233054 w 1690254"/>
                <a:gd name="connsiteY49" fmla="*/ 1563801 h 1670229"/>
                <a:gd name="connsiteX50" fmla="*/ 1191491 w 1690254"/>
                <a:gd name="connsiteY50" fmla="*/ 1577655 h 1670229"/>
                <a:gd name="connsiteX51" fmla="*/ 910137 w 1690254"/>
                <a:gd name="connsiteY51" fmla="*/ 1605364 h 1670229"/>
                <a:gd name="connsiteX52" fmla="*/ 390059 w 1690254"/>
                <a:gd name="connsiteY52" fmla="*/ 1605364 h 1670229"/>
                <a:gd name="connsiteX53" fmla="*/ 429491 w 1690254"/>
                <a:gd name="connsiteY53" fmla="*/ 1591510 h 1670229"/>
                <a:gd name="connsiteX54" fmla="*/ 304800 w 1690254"/>
                <a:gd name="connsiteY54" fmla="*/ 1549946 h 1670229"/>
                <a:gd name="connsiteX55" fmla="*/ 263236 w 1690254"/>
                <a:gd name="connsiteY55" fmla="*/ 1536092 h 1670229"/>
                <a:gd name="connsiteX56" fmla="*/ 193963 w 1690254"/>
                <a:gd name="connsiteY56" fmla="*/ 1494528 h 1670229"/>
                <a:gd name="connsiteX57" fmla="*/ 152400 w 1690254"/>
                <a:gd name="connsiteY57" fmla="*/ 1466819 h 1670229"/>
                <a:gd name="connsiteX58" fmla="*/ 69272 w 1690254"/>
                <a:gd name="connsiteY58" fmla="*/ 1439110 h 1670229"/>
                <a:gd name="connsiteX59" fmla="*/ 27709 w 1690254"/>
                <a:gd name="connsiteY59" fmla="*/ 1411401 h 1670229"/>
                <a:gd name="connsiteX60" fmla="*/ 13854 w 1690254"/>
                <a:gd name="connsiteY60" fmla="*/ 1369837 h 1670229"/>
                <a:gd name="connsiteX61" fmla="*/ 0 w 1690254"/>
                <a:gd name="connsiteY61" fmla="*/ 1355982 h 1670229"/>
                <a:gd name="connsiteX0" fmla="*/ 0 w 1690254"/>
                <a:gd name="connsiteY0" fmla="*/ 1355982 h 1731334"/>
                <a:gd name="connsiteX1" fmla="*/ 83127 w 1690254"/>
                <a:gd name="connsiteY1" fmla="*/ 1300564 h 1731334"/>
                <a:gd name="connsiteX2" fmla="*/ 124691 w 1690254"/>
                <a:gd name="connsiteY2" fmla="*/ 1272855 h 1731334"/>
                <a:gd name="connsiteX3" fmla="*/ 180109 w 1690254"/>
                <a:gd name="connsiteY3" fmla="*/ 1217437 h 1731334"/>
                <a:gd name="connsiteX4" fmla="*/ 235527 w 1690254"/>
                <a:gd name="connsiteY4" fmla="*/ 1134310 h 1731334"/>
                <a:gd name="connsiteX5" fmla="*/ 304800 w 1690254"/>
                <a:gd name="connsiteY5" fmla="*/ 1023473 h 1731334"/>
                <a:gd name="connsiteX6" fmla="*/ 346363 w 1690254"/>
                <a:gd name="connsiteY6" fmla="*/ 940346 h 1731334"/>
                <a:gd name="connsiteX7" fmla="*/ 374072 w 1690254"/>
                <a:gd name="connsiteY7" fmla="*/ 857219 h 1731334"/>
                <a:gd name="connsiteX8" fmla="*/ 401781 w 1690254"/>
                <a:gd name="connsiteY8" fmla="*/ 815655 h 1731334"/>
                <a:gd name="connsiteX9" fmla="*/ 457200 w 1690254"/>
                <a:gd name="connsiteY9" fmla="*/ 690964 h 1731334"/>
                <a:gd name="connsiteX10" fmla="*/ 484909 w 1690254"/>
                <a:gd name="connsiteY10" fmla="*/ 580128 h 1731334"/>
                <a:gd name="connsiteX11" fmla="*/ 498763 w 1690254"/>
                <a:gd name="connsiteY11" fmla="*/ 524710 h 1731334"/>
                <a:gd name="connsiteX12" fmla="*/ 512618 w 1690254"/>
                <a:gd name="connsiteY12" fmla="*/ 413873 h 1731334"/>
                <a:gd name="connsiteX13" fmla="*/ 526472 w 1690254"/>
                <a:gd name="connsiteY13" fmla="*/ 372310 h 1731334"/>
                <a:gd name="connsiteX14" fmla="*/ 540327 w 1690254"/>
                <a:gd name="connsiteY14" fmla="*/ 303037 h 1731334"/>
                <a:gd name="connsiteX15" fmla="*/ 554181 w 1690254"/>
                <a:gd name="connsiteY15" fmla="*/ 247619 h 1731334"/>
                <a:gd name="connsiteX16" fmla="*/ 581891 w 1690254"/>
                <a:gd name="connsiteY16" fmla="*/ 95219 h 1731334"/>
                <a:gd name="connsiteX17" fmla="*/ 595745 w 1690254"/>
                <a:gd name="connsiteY17" fmla="*/ 39801 h 1731334"/>
                <a:gd name="connsiteX18" fmla="*/ 762000 w 1690254"/>
                <a:gd name="connsiteY18" fmla="*/ 25946 h 1731334"/>
                <a:gd name="connsiteX19" fmla="*/ 803563 w 1690254"/>
                <a:gd name="connsiteY19" fmla="*/ 12092 h 1731334"/>
                <a:gd name="connsiteX20" fmla="*/ 983672 w 1690254"/>
                <a:gd name="connsiteY20" fmla="*/ 25946 h 1731334"/>
                <a:gd name="connsiteX21" fmla="*/ 1025236 w 1690254"/>
                <a:gd name="connsiteY21" fmla="*/ 39801 h 1731334"/>
                <a:gd name="connsiteX22" fmla="*/ 1094509 w 1690254"/>
                <a:gd name="connsiteY22" fmla="*/ 53655 h 1731334"/>
                <a:gd name="connsiteX23" fmla="*/ 1136072 w 1690254"/>
                <a:gd name="connsiteY23" fmla="*/ 81364 h 1731334"/>
                <a:gd name="connsiteX24" fmla="*/ 1149927 w 1690254"/>
                <a:gd name="connsiteY24" fmla="*/ 122928 h 1731334"/>
                <a:gd name="connsiteX25" fmla="*/ 1177636 w 1690254"/>
                <a:gd name="connsiteY25" fmla="*/ 164492 h 1731334"/>
                <a:gd name="connsiteX26" fmla="*/ 1191491 w 1690254"/>
                <a:gd name="connsiteY26" fmla="*/ 330746 h 1731334"/>
                <a:gd name="connsiteX27" fmla="*/ 1205345 w 1690254"/>
                <a:gd name="connsiteY27" fmla="*/ 372310 h 1731334"/>
                <a:gd name="connsiteX28" fmla="*/ 1219200 w 1690254"/>
                <a:gd name="connsiteY28" fmla="*/ 427728 h 1731334"/>
                <a:gd name="connsiteX29" fmla="*/ 1233054 w 1690254"/>
                <a:gd name="connsiteY29" fmla="*/ 469292 h 1731334"/>
                <a:gd name="connsiteX30" fmla="*/ 1260763 w 1690254"/>
                <a:gd name="connsiteY30" fmla="*/ 580128 h 1731334"/>
                <a:gd name="connsiteX31" fmla="*/ 1288472 w 1690254"/>
                <a:gd name="connsiteY31" fmla="*/ 663255 h 1731334"/>
                <a:gd name="connsiteX32" fmla="*/ 1302327 w 1690254"/>
                <a:gd name="connsiteY32" fmla="*/ 704819 h 1731334"/>
                <a:gd name="connsiteX33" fmla="*/ 1316181 w 1690254"/>
                <a:gd name="connsiteY33" fmla="*/ 760237 h 1731334"/>
                <a:gd name="connsiteX34" fmla="*/ 1330036 w 1690254"/>
                <a:gd name="connsiteY34" fmla="*/ 801801 h 1731334"/>
                <a:gd name="connsiteX35" fmla="*/ 1357745 w 1690254"/>
                <a:gd name="connsiteY35" fmla="*/ 926492 h 1731334"/>
                <a:gd name="connsiteX36" fmla="*/ 1371600 w 1690254"/>
                <a:gd name="connsiteY36" fmla="*/ 968055 h 1731334"/>
                <a:gd name="connsiteX37" fmla="*/ 1454727 w 1690254"/>
                <a:gd name="connsiteY37" fmla="*/ 1078892 h 1731334"/>
                <a:gd name="connsiteX38" fmla="*/ 1482436 w 1690254"/>
                <a:gd name="connsiteY38" fmla="*/ 1162019 h 1731334"/>
                <a:gd name="connsiteX39" fmla="*/ 1537854 w 1690254"/>
                <a:gd name="connsiteY39" fmla="*/ 1231292 h 1731334"/>
                <a:gd name="connsiteX40" fmla="*/ 1565563 w 1690254"/>
                <a:gd name="connsiteY40" fmla="*/ 1272855 h 1731334"/>
                <a:gd name="connsiteX41" fmla="*/ 1607127 w 1690254"/>
                <a:gd name="connsiteY41" fmla="*/ 1314419 h 1731334"/>
                <a:gd name="connsiteX42" fmla="*/ 1690254 w 1690254"/>
                <a:gd name="connsiteY42" fmla="*/ 1369837 h 1731334"/>
                <a:gd name="connsiteX43" fmla="*/ 1676400 w 1690254"/>
                <a:gd name="connsiteY43" fmla="*/ 1411401 h 1731334"/>
                <a:gd name="connsiteX44" fmla="*/ 1620981 w 1690254"/>
                <a:gd name="connsiteY44" fmla="*/ 1425255 h 1731334"/>
                <a:gd name="connsiteX45" fmla="*/ 1496291 w 1690254"/>
                <a:gd name="connsiteY45" fmla="*/ 1466819 h 1731334"/>
                <a:gd name="connsiteX46" fmla="*/ 1413163 w 1690254"/>
                <a:gd name="connsiteY46" fmla="*/ 1494528 h 1731334"/>
                <a:gd name="connsiteX47" fmla="*/ 1371600 w 1690254"/>
                <a:gd name="connsiteY47" fmla="*/ 1508382 h 1731334"/>
                <a:gd name="connsiteX48" fmla="*/ 1343891 w 1690254"/>
                <a:gd name="connsiteY48" fmla="*/ 1536092 h 1731334"/>
                <a:gd name="connsiteX49" fmla="*/ 1233054 w 1690254"/>
                <a:gd name="connsiteY49" fmla="*/ 1563801 h 1731334"/>
                <a:gd name="connsiteX50" fmla="*/ 1191491 w 1690254"/>
                <a:gd name="connsiteY50" fmla="*/ 1577655 h 1731334"/>
                <a:gd name="connsiteX51" fmla="*/ 910137 w 1690254"/>
                <a:gd name="connsiteY51" fmla="*/ 1605364 h 1731334"/>
                <a:gd name="connsiteX52" fmla="*/ 390059 w 1690254"/>
                <a:gd name="connsiteY52" fmla="*/ 1605364 h 1731334"/>
                <a:gd name="connsiteX53" fmla="*/ 429491 w 1690254"/>
                <a:gd name="connsiteY53" fmla="*/ 1591510 h 1731334"/>
                <a:gd name="connsiteX54" fmla="*/ 304800 w 1690254"/>
                <a:gd name="connsiteY54" fmla="*/ 1549946 h 1731334"/>
                <a:gd name="connsiteX55" fmla="*/ 263236 w 1690254"/>
                <a:gd name="connsiteY55" fmla="*/ 1536092 h 1731334"/>
                <a:gd name="connsiteX56" fmla="*/ 193963 w 1690254"/>
                <a:gd name="connsiteY56" fmla="*/ 1494528 h 1731334"/>
                <a:gd name="connsiteX57" fmla="*/ 152400 w 1690254"/>
                <a:gd name="connsiteY57" fmla="*/ 1466819 h 1731334"/>
                <a:gd name="connsiteX58" fmla="*/ 69272 w 1690254"/>
                <a:gd name="connsiteY58" fmla="*/ 1439110 h 1731334"/>
                <a:gd name="connsiteX59" fmla="*/ 27709 w 1690254"/>
                <a:gd name="connsiteY59" fmla="*/ 1411401 h 1731334"/>
                <a:gd name="connsiteX60" fmla="*/ 13854 w 1690254"/>
                <a:gd name="connsiteY60" fmla="*/ 1369837 h 1731334"/>
                <a:gd name="connsiteX61" fmla="*/ 0 w 1690254"/>
                <a:gd name="connsiteY61" fmla="*/ 1355982 h 1731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690254" h="1731334">
                  <a:moveTo>
                    <a:pt x="0" y="1355982"/>
                  </a:moveTo>
                  <a:lnTo>
                    <a:pt x="83127" y="1300564"/>
                  </a:lnTo>
                  <a:lnTo>
                    <a:pt x="124691" y="1272855"/>
                  </a:lnTo>
                  <a:cubicBezTo>
                    <a:pt x="161634" y="1162022"/>
                    <a:pt x="106219" y="1291327"/>
                    <a:pt x="180109" y="1217437"/>
                  </a:cubicBezTo>
                  <a:cubicBezTo>
                    <a:pt x="203657" y="1193889"/>
                    <a:pt x="235527" y="1134310"/>
                    <a:pt x="235527" y="1134310"/>
                  </a:cubicBezTo>
                  <a:cubicBezTo>
                    <a:pt x="268502" y="1035385"/>
                    <a:pt x="238933" y="1067384"/>
                    <a:pt x="304800" y="1023473"/>
                  </a:cubicBezTo>
                  <a:cubicBezTo>
                    <a:pt x="355323" y="871901"/>
                    <a:pt x="274747" y="1101482"/>
                    <a:pt x="346363" y="940346"/>
                  </a:cubicBezTo>
                  <a:cubicBezTo>
                    <a:pt x="358225" y="913656"/>
                    <a:pt x="357871" y="881521"/>
                    <a:pt x="374072" y="857219"/>
                  </a:cubicBezTo>
                  <a:cubicBezTo>
                    <a:pt x="383308" y="843364"/>
                    <a:pt x="395018" y="830871"/>
                    <a:pt x="401781" y="815655"/>
                  </a:cubicBezTo>
                  <a:cubicBezTo>
                    <a:pt x="467731" y="667269"/>
                    <a:pt x="394491" y="785029"/>
                    <a:pt x="457200" y="690964"/>
                  </a:cubicBezTo>
                  <a:lnTo>
                    <a:pt x="484909" y="580128"/>
                  </a:lnTo>
                  <a:cubicBezTo>
                    <a:pt x="489527" y="561655"/>
                    <a:pt x="496401" y="543604"/>
                    <a:pt x="498763" y="524710"/>
                  </a:cubicBezTo>
                  <a:cubicBezTo>
                    <a:pt x="503381" y="487764"/>
                    <a:pt x="505958" y="450506"/>
                    <a:pt x="512618" y="413873"/>
                  </a:cubicBezTo>
                  <a:cubicBezTo>
                    <a:pt x="515230" y="399505"/>
                    <a:pt x="522930" y="386478"/>
                    <a:pt x="526472" y="372310"/>
                  </a:cubicBezTo>
                  <a:cubicBezTo>
                    <a:pt x="532183" y="349465"/>
                    <a:pt x="535219" y="326025"/>
                    <a:pt x="540327" y="303037"/>
                  </a:cubicBezTo>
                  <a:cubicBezTo>
                    <a:pt x="544458" y="284449"/>
                    <a:pt x="551051" y="266401"/>
                    <a:pt x="554181" y="247619"/>
                  </a:cubicBezTo>
                  <a:cubicBezTo>
                    <a:pt x="595451" y="0"/>
                    <a:pt x="546219" y="220070"/>
                    <a:pt x="581891" y="95219"/>
                  </a:cubicBezTo>
                  <a:cubicBezTo>
                    <a:pt x="587122" y="76910"/>
                    <a:pt x="577973" y="46636"/>
                    <a:pt x="595745" y="39801"/>
                  </a:cubicBezTo>
                  <a:cubicBezTo>
                    <a:pt x="647649" y="19838"/>
                    <a:pt x="706582" y="30564"/>
                    <a:pt x="762000" y="25946"/>
                  </a:cubicBezTo>
                  <a:cubicBezTo>
                    <a:pt x="775854" y="21328"/>
                    <a:pt x="788959" y="12092"/>
                    <a:pt x="803563" y="12092"/>
                  </a:cubicBezTo>
                  <a:cubicBezTo>
                    <a:pt x="863777" y="12092"/>
                    <a:pt x="923923" y="18477"/>
                    <a:pt x="983672" y="25946"/>
                  </a:cubicBezTo>
                  <a:cubicBezTo>
                    <a:pt x="998163" y="27757"/>
                    <a:pt x="1011068" y="36259"/>
                    <a:pt x="1025236" y="39801"/>
                  </a:cubicBezTo>
                  <a:cubicBezTo>
                    <a:pt x="1048081" y="45512"/>
                    <a:pt x="1071418" y="49037"/>
                    <a:pt x="1094509" y="53655"/>
                  </a:cubicBezTo>
                  <a:cubicBezTo>
                    <a:pt x="1108363" y="62891"/>
                    <a:pt x="1125670" y="68362"/>
                    <a:pt x="1136072" y="81364"/>
                  </a:cubicBezTo>
                  <a:cubicBezTo>
                    <a:pt x="1145195" y="92768"/>
                    <a:pt x="1143396" y="109866"/>
                    <a:pt x="1149927" y="122928"/>
                  </a:cubicBezTo>
                  <a:cubicBezTo>
                    <a:pt x="1157374" y="137821"/>
                    <a:pt x="1168400" y="150637"/>
                    <a:pt x="1177636" y="164492"/>
                  </a:cubicBezTo>
                  <a:cubicBezTo>
                    <a:pt x="1182254" y="219910"/>
                    <a:pt x="1184141" y="275624"/>
                    <a:pt x="1191491" y="330746"/>
                  </a:cubicBezTo>
                  <a:cubicBezTo>
                    <a:pt x="1193421" y="345222"/>
                    <a:pt x="1201333" y="358268"/>
                    <a:pt x="1205345" y="372310"/>
                  </a:cubicBezTo>
                  <a:cubicBezTo>
                    <a:pt x="1210576" y="390619"/>
                    <a:pt x="1213969" y="409419"/>
                    <a:pt x="1219200" y="427728"/>
                  </a:cubicBezTo>
                  <a:cubicBezTo>
                    <a:pt x="1223212" y="441770"/>
                    <a:pt x="1229211" y="455203"/>
                    <a:pt x="1233054" y="469292"/>
                  </a:cubicBezTo>
                  <a:cubicBezTo>
                    <a:pt x="1243074" y="506033"/>
                    <a:pt x="1248720" y="544000"/>
                    <a:pt x="1260763" y="580128"/>
                  </a:cubicBezTo>
                  <a:lnTo>
                    <a:pt x="1288472" y="663255"/>
                  </a:lnTo>
                  <a:cubicBezTo>
                    <a:pt x="1293090" y="677110"/>
                    <a:pt x="1298785" y="690651"/>
                    <a:pt x="1302327" y="704819"/>
                  </a:cubicBezTo>
                  <a:cubicBezTo>
                    <a:pt x="1306945" y="723292"/>
                    <a:pt x="1310950" y="741928"/>
                    <a:pt x="1316181" y="760237"/>
                  </a:cubicBezTo>
                  <a:cubicBezTo>
                    <a:pt x="1320193" y="774279"/>
                    <a:pt x="1326494" y="787633"/>
                    <a:pt x="1330036" y="801801"/>
                  </a:cubicBezTo>
                  <a:cubicBezTo>
                    <a:pt x="1358601" y="916055"/>
                    <a:pt x="1329305" y="826953"/>
                    <a:pt x="1357745" y="926492"/>
                  </a:cubicBezTo>
                  <a:cubicBezTo>
                    <a:pt x="1361757" y="940534"/>
                    <a:pt x="1364508" y="955289"/>
                    <a:pt x="1371600" y="968055"/>
                  </a:cubicBezTo>
                  <a:cubicBezTo>
                    <a:pt x="1410765" y="1038551"/>
                    <a:pt x="1412688" y="1036851"/>
                    <a:pt x="1454727" y="1078892"/>
                  </a:cubicBezTo>
                  <a:cubicBezTo>
                    <a:pt x="1463963" y="1106601"/>
                    <a:pt x="1466234" y="1137717"/>
                    <a:pt x="1482436" y="1162019"/>
                  </a:cubicBezTo>
                  <a:cubicBezTo>
                    <a:pt x="1567720" y="1289944"/>
                    <a:pt x="1458888" y="1132584"/>
                    <a:pt x="1537854" y="1231292"/>
                  </a:cubicBezTo>
                  <a:cubicBezTo>
                    <a:pt x="1548256" y="1244294"/>
                    <a:pt x="1554903" y="1260063"/>
                    <a:pt x="1565563" y="1272855"/>
                  </a:cubicBezTo>
                  <a:cubicBezTo>
                    <a:pt x="1578106" y="1287907"/>
                    <a:pt x="1591661" y="1302390"/>
                    <a:pt x="1607127" y="1314419"/>
                  </a:cubicBezTo>
                  <a:cubicBezTo>
                    <a:pt x="1633414" y="1334865"/>
                    <a:pt x="1690254" y="1369837"/>
                    <a:pt x="1690254" y="1369837"/>
                  </a:cubicBezTo>
                  <a:cubicBezTo>
                    <a:pt x="1685636" y="1383692"/>
                    <a:pt x="1687804" y="1402278"/>
                    <a:pt x="1676400" y="1411401"/>
                  </a:cubicBezTo>
                  <a:cubicBezTo>
                    <a:pt x="1661531" y="1423296"/>
                    <a:pt x="1639219" y="1419784"/>
                    <a:pt x="1620981" y="1425255"/>
                  </a:cubicBezTo>
                  <a:cubicBezTo>
                    <a:pt x="1620914" y="1425275"/>
                    <a:pt x="1517106" y="1459881"/>
                    <a:pt x="1496291" y="1466819"/>
                  </a:cubicBezTo>
                  <a:lnTo>
                    <a:pt x="1413163" y="1494528"/>
                  </a:lnTo>
                  <a:lnTo>
                    <a:pt x="1371600" y="1508382"/>
                  </a:lnTo>
                  <a:cubicBezTo>
                    <a:pt x="1362364" y="1517619"/>
                    <a:pt x="1355092" y="1529371"/>
                    <a:pt x="1343891" y="1536092"/>
                  </a:cubicBezTo>
                  <a:cubicBezTo>
                    <a:pt x="1321274" y="1549662"/>
                    <a:pt x="1250075" y="1559546"/>
                    <a:pt x="1233054" y="1563801"/>
                  </a:cubicBezTo>
                  <a:cubicBezTo>
                    <a:pt x="1218886" y="1567343"/>
                    <a:pt x="1205747" y="1574487"/>
                    <a:pt x="1191491" y="1577655"/>
                  </a:cubicBezTo>
                  <a:cubicBezTo>
                    <a:pt x="1129294" y="1591476"/>
                    <a:pt x="916065" y="1670229"/>
                    <a:pt x="910137" y="1605364"/>
                  </a:cubicBezTo>
                  <a:cubicBezTo>
                    <a:pt x="798461" y="1731334"/>
                    <a:pt x="470167" y="1607673"/>
                    <a:pt x="390059" y="1605364"/>
                  </a:cubicBezTo>
                  <a:cubicBezTo>
                    <a:pt x="309951" y="1603055"/>
                    <a:pt x="456079" y="1600038"/>
                    <a:pt x="429491" y="1591510"/>
                  </a:cubicBezTo>
                  <a:cubicBezTo>
                    <a:pt x="429481" y="1591509"/>
                    <a:pt x="325587" y="1556875"/>
                    <a:pt x="304800" y="1549946"/>
                  </a:cubicBezTo>
                  <a:lnTo>
                    <a:pt x="263236" y="1536092"/>
                  </a:lnTo>
                  <a:cubicBezTo>
                    <a:pt x="209114" y="1481968"/>
                    <a:pt x="265904" y="1530498"/>
                    <a:pt x="193963" y="1494528"/>
                  </a:cubicBezTo>
                  <a:cubicBezTo>
                    <a:pt x="179070" y="1487082"/>
                    <a:pt x="167616" y="1473582"/>
                    <a:pt x="152400" y="1466819"/>
                  </a:cubicBezTo>
                  <a:cubicBezTo>
                    <a:pt x="125709" y="1454956"/>
                    <a:pt x="69272" y="1439110"/>
                    <a:pt x="69272" y="1439110"/>
                  </a:cubicBezTo>
                  <a:cubicBezTo>
                    <a:pt x="55418" y="1429874"/>
                    <a:pt x="38111" y="1424403"/>
                    <a:pt x="27709" y="1411401"/>
                  </a:cubicBezTo>
                  <a:cubicBezTo>
                    <a:pt x="18586" y="1399997"/>
                    <a:pt x="20385" y="1382899"/>
                    <a:pt x="13854" y="1369837"/>
                  </a:cubicBezTo>
                  <a:cubicBezTo>
                    <a:pt x="10933" y="1363995"/>
                    <a:pt x="4618" y="1360600"/>
                    <a:pt x="0" y="13559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30000">
                  <a:schemeClr val="bg1">
                    <a:lumMod val="50000"/>
                  </a:schemeClr>
                </a:gs>
                <a:gs pos="70000">
                  <a:schemeClr val="tx1">
                    <a:lumMod val="75000"/>
                    <a:lumOff val="25000"/>
                  </a:schemeClr>
                </a:gs>
                <a:gs pos="100000">
                  <a:schemeClr val="tx1"/>
                </a:gs>
              </a:gsLst>
              <a:lin ang="1080000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5" name="Gerade Verbindung 24"/>
            <p:cNvCxnSpPr/>
            <p:nvPr/>
          </p:nvCxnSpPr>
          <p:spPr>
            <a:xfrm>
              <a:off x="4269600" y="692696"/>
              <a:ext cx="1440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/>
          </p:nvCxnSpPr>
          <p:spPr>
            <a:xfrm>
              <a:off x="4269600" y="908720"/>
              <a:ext cx="1440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>
              <a:off x="4269600" y="1124744"/>
              <a:ext cx="1440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7"/>
            <p:cNvSpPr txBox="1"/>
            <p:nvPr/>
          </p:nvSpPr>
          <p:spPr>
            <a:xfrm>
              <a:off x="3491880" y="498158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dirty="0" smtClean="0">
                  <a:solidFill>
                    <a:prstClr val="black"/>
                  </a:solidFill>
                  <a:latin typeface="Calibri"/>
                </a:rPr>
                <a:t>300 m</a:t>
              </a:r>
              <a:endParaRPr lang="de-DE" sz="16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3491880" y="714182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dirty="0">
                  <a:solidFill>
                    <a:prstClr val="black"/>
                  </a:solidFill>
                  <a:latin typeface="Calibri"/>
                </a:rPr>
                <a:t>5</a:t>
              </a:r>
              <a:r>
                <a:rPr lang="de-DE" sz="1600" b="1" dirty="0" smtClean="0">
                  <a:solidFill>
                    <a:prstClr val="black"/>
                  </a:solidFill>
                  <a:latin typeface="Calibri"/>
                </a:rPr>
                <a:t>00 m</a:t>
              </a:r>
              <a:endParaRPr lang="de-DE" sz="16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3491880" y="930206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dirty="0">
                  <a:solidFill>
                    <a:prstClr val="black"/>
                  </a:solidFill>
                  <a:latin typeface="Calibri"/>
                </a:rPr>
                <a:t>7</a:t>
              </a:r>
              <a:r>
                <a:rPr lang="de-DE" sz="1600" b="1" dirty="0" smtClean="0">
                  <a:solidFill>
                    <a:prstClr val="black"/>
                  </a:solidFill>
                  <a:latin typeface="Calibri"/>
                </a:rPr>
                <a:t>00 m</a:t>
              </a:r>
              <a:endParaRPr lang="de-DE" sz="16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78229" y="491620"/>
              <a:ext cx="15121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dirty="0" smtClean="0">
                  <a:solidFill>
                    <a:prstClr val="black"/>
                  </a:solidFill>
                  <a:latin typeface="Calibri"/>
                </a:rPr>
                <a:t>10.5°N  21.5°W</a:t>
              </a:r>
              <a:endParaRPr lang="de-DE" sz="16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6516216" y="1643748"/>
              <a:ext cx="15121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dirty="0" smtClean="0">
                  <a:solidFill>
                    <a:prstClr val="black"/>
                  </a:solidFill>
                  <a:latin typeface="Calibri"/>
                </a:rPr>
                <a:t>9.2°N  21.3°W</a:t>
              </a:r>
              <a:endParaRPr lang="de-DE" sz="16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1653893" y="3717032"/>
              <a:ext cx="11179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dirty="0" smtClean="0">
                  <a:solidFill>
                    <a:prstClr val="black"/>
                  </a:solidFill>
                  <a:latin typeface="Calibri"/>
                </a:rPr>
                <a:t>7°N  23°W</a:t>
              </a:r>
              <a:endParaRPr lang="de-DE" sz="16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573773" y="4962654"/>
              <a:ext cx="11179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dirty="0" smtClean="0">
                  <a:solidFill>
                    <a:prstClr val="black"/>
                  </a:solidFill>
                  <a:latin typeface="Calibri"/>
                </a:rPr>
                <a:t>6°N  23°W</a:t>
              </a:r>
              <a:endParaRPr lang="de-DE" sz="16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429757" y="1613326"/>
              <a:ext cx="2918107" cy="120032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400" b="1" dirty="0" err="1">
                  <a:solidFill>
                    <a:prstClr val="black"/>
                  </a:solidFill>
                  <a:latin typeface="Calibri"/>
                </a:rPr>
                <a:t>S</a:t>
              </a:r>
              <a:r>
                <a:rPr lang="de-DE" sz="2400" b="1" dirty="0" err="1" smtClean="0">
                  <a:solidFill>
                    <a:prstClr val="black"/>
                  </a:solidFill>
                  <a:latin typeface="Calibri"/>
                </a:rPr>
                <a:t>train</a:t>
              </a:r>
              <a:r>
                <a:rPr lang="de-DE" sz="2400" b="1" dirty="0" smtClean="0">
                  <a:solidFill>
                    <a:prstClr val="black"/>
                  </a:solidFill>
                  <a:latin typeface="Calibri"/>
                </a:rPr>
                <a:t> rate </a:t>
              </a:r>
              <a:r>
                <a:rPr lang="de-DE" sz="2400" b="1" dirty="0" err="1" smtClean="0">
                  <a:solidFill>
                    <a:prstClr val="black"/>
                  </a:solidFill>
                  <a:latin typeface="Calibri"/>
                </a:rPr>
                <a:t>spectral</a:t>
              </a:r>
              <a:endParaRPr lang="de-DE" sz="2400" b="1" dirty="0" smtClean="0">
                <a:solidFill>
                  <a:prstClr val="black"/>
                </a:solidFill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40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de-DE" sz="2400" b="1" dirty="0" err="1" smtClean="0">
                  <a:solidFill>
                    <a:prstClr val="black"/>
                  </a:solidFill>
                  <a:latin typeface="Calibri"/>
                </a:rPr>
                <a:t>level</a:t>
              </a:r>
              <a:r>
                <a:rPr lang="de-DE" sz="240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de-DE" sz="2400" b="1" dirty="0" err="1" smtClean="0">
                  <a:solidFill>
                    <a:prstClr val="black"/>
                  </a:solidFill>
                  <a:latin typeface="Calibri"/>
                </a:rPr>
                <a:t>from</a:t>
              </a:r>
              <a:r>
                <a:rPr lang="de-DE" sz="240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de-DE" sz="2400" b="1" dirty="0" err="1" smtClean="0">
                  <a:solidFill>
                    <a:prstClr val="black"/>
                  </a:solidFill>
                  <a:latin typeface="Calibri"/>
                </a:rPr>
                <a:t>Glider</a:t>
              </a:r>
              <a:r>
                <a:rPr lang="de-DE" sz="2400" b="1" dirty="0" smtClean="0">
                  <a:solidFill>
                    <a:prstClr val="black"/>
                  </a:solidFill>
                  <a:latin typeface="Calibri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400" b="1" dirty="0" smtClean="0">
                  <a:solidFill>
                    <a:prstClr val="black"/>
                  </a:solidFill>
                  <a:latin typeface="Calibri"/>
                </a:rPr>
                <a:t>   </a:t>
              </a:r>
              <a:r>
                <a:rPr lang="de-DE" sz="2400" b="1" dirty="0" err="1" smtClean="0">
                  <a:solidFill>
                    <a:prstClr val="black"/>
                  </a:solidFill>
                  <a:latin typeface="Calibri"/>
                </a:rPr>
                <a:t>density</a:t>
              </a:r>
              <a:r>
                <a:rPr lang="de-DE" sz="240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de-DE" sz="2400" b="1" dirty="0" err="1" smtClean="0">
                  <a:solidFill>
                    <a:prstClr val="black"/>
                  </a:solidFill>
                  <a:latin typeface="Calibri"/>
                </a:rPr>
                <a:t>field</a:t>
              </a:r>
              <a:endParaRPr lang="de-DE" sz="2400" b="1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36" name="Grafik 35" descr="colorbargraph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40352" y="3356992"/>
              <a:ext cx="394261" cy="2592288"/>
            </a:xfrm>
            <a:prstGeom prst="rect">
              <a:avLst/>
            </a:prstGeom>
          </p:spPr>
        </p:pic>
        <p:sp>
          <p:nvSpPr>
            <p:cNvPr id="37" name="Textfeld 36"/>
            <p:cNvSpPr txBox="1"/>
            <p:nvPr/>
          </p:nvSpPr>
          <p:spPr>
            <a:xfrm>
              <a:off x="6876256" y="4260352"/>
              <a:ext cx="93610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400" b="1" dirty="0" err="1" smtClean="0">
                  <a:solidFill>
                    <a:prstClr val="black"/>
                  </a:solidFill>
                  <a:latin typeface="Calibri"/>
                </a:rPr>
                <a:t>Strain</a:t>
              </a:r>
              <a:r>
                <a:rPr lang="de-DE" sz="1400" b="1" dirty="0" smtClean="0">
                  <a:solidFill>
                    <a:prstClr val="black"/>
                  </a:solidFill>
                  <a:latin typeface="Calibri"/>
                </a:rPr>
                <a:t> rate power </a:t>
              </a:r>
              <a:r>
                <a:rPr lang="de-DE" sz="1400" b="1" dirty="0" err="1" smtClean="0">
                  <a:solidFill>
                    <a:prstClr val="black"/>
                  </a:solidFill>
                  <a:latin typeface="Calibri"/>
                </a:rPr>
                <a:t>spectral</a:t>
              </a:r>
              <a:r>
                <a:rPr lang="de-DE" sz="140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de-DE" sz="1400" b="1" dirty="0" err="1" smtClean="0">
                  <a:solidFill>
                    <a:prstClr val="black"/>
                  </a:solidFill>
                  <a:latin typeface="Calibri"/>
                </a:rPr>
                <a:t>density</a:t>
              </a:r>
              <a:endParaRPr lang="de-DE" sz="1400" b="1" dirty="0" smtClean="0">
                <a:solidFill>
                  <a:prstClr val="black"/>
                </a:solidFill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400" b="1" dirty="0" smtClean="0">
                  <a:solidFill>
                    <a:prstClr val="black"/>
                  </a:solidFill>
                  <a:latin typeface="Calibri"/>
                </a:rPr>
                <a:t> in cpm</a:t>
              </a:r>
              <a:r>
                <a:rPr lang="de-DE" sz="1400" b="1" baseline="30000" dirty="0" smtClean="0">
                  <a:solidFill>
                    <a:prstClr val="black"/>
                  </a:solidFill>
                  <a:latin typeface="Calibri"/>
                </a:rPr>
                <a:t>-1</a:t>
              </a:r>
              <a:endParaRPr lang="de-DE" sz="1400" b="1" baseline="30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Internal Wave </a:t>
            </a:r>
            <a:r>
              <a:rPr lang="de-DE" dirty="0" err="1" smtClean="0"/>
              <a:t>Intensity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Sierra Leone </a:t>
            </a:r>
            <a:r>
              <a:rPr lang="de-DE" dirty="0" err="1" smtClean="0"/>
              <a:t>Rise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125820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Shipboard</a:t>
            </a:r>
            <a:r>
              <a:rPr lang="de-DE" dirty="0" smtClean="0"/>
              <a:t> </a:t>
            </a:r>
            <a:r>
              <a:rPr lang="de-DE" dirty="0" err="1" smtClean="0"/>
              <a:t>Microstructure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250825" y="1341438"/>
            <a:ext cx="2376959" cy="4824412"/>
          </a:xfrm>
        </p:spPr>
        <p:txBody>
          <a:bodyPr/>
          <a:lstStyle/>
          <a:p>
            <a:r>
              <a:rPr lang="de-DE" sz="2400" dirty="0" smtClean="0"/>
              <a:t>Diapycnal </a:t>
            </a:r>
            <a:r>
              <a:rPr lang="de-DE" sz="2400" dirty="0" err="1"/>
              <a:t>eddy</a:t>
            </a:r>
            <a:r>
              <a:rPr lang="de-DE" sz="2400" dirty="0"/>
              <a:t> </a:t>
            </a:r>
            <a:r>
              <a:rPr lang="de-DE" sz="2400" dirty="0" err="1" smtClean="0"/>
              <a:t>diffusivity</a:t>
            </a:r>
            <a:r>
              <a:rPr lang="de-DE" sz="2400" dirty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MSS (</a:t>
            </a:r>
            <a:r>
              <a:rPr lang="de-DE" sz="2400" dirty="0" err="1"/>
              <a:t>dashed</a:t>
            </a:r>
            <a:r>
              <a:rPr lang="de-DE" sz="2400" dirty="0"/>
              <a:t> </a:t>
            </a:r>
            <a:r>
              <a:rPr lang="de-DE" sz="2400" dirty="0" err="1"/>
              <a:t>lines</a:t>
            </a:r>
            <a:r>
              <a:rPr lang="de-DE" sz="2400" dirty="0"/>
              <a:t>)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by</a:t>
            </a:r>
            <a:r>
              <a:rPr lang="de-DE" sz="2400" dirty="0"/>
              <a:t> </a:t>
            </a:r>
            <a:r>
              <a:rPr lang="de-DE" sz="2400" dirty="0" err="1" smtClean="0"/>
              <a:t>accounting</a:t>
            </a:r>
            <a:r>
              <a:rPr lang="de-DE" sz="2400" dirty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effect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double </a:t>
            </a:r>
            <a:r>
              <a:rPr lang="de-DE" sz="2400" dirty="0" err="1"/>
              <a:t>diffusion</a:t>
            </a:r>
            <a:r>
              <a:rPr lang="de-DE" sz="2400" dirty="0"/>
              <a:t> (solid </a:t>
            </a:r>
            <a:r>
              <a:rPr lang="de-DE" sz="2400" dirty="0" err="1"/>
              <a:t>lines</a:t>
            </a:r>
            <a:r>
              <a:rPr lang="de-DE" sz="2400" dirty="0"/>
              <a:t>)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CA8D32-D70C-42AA-BBA3-B1086B65AF4D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045" y="1556792"/>
            <a:ext cx="6372443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6502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tfischer\Daten\Pub\AndereVortraege\2013_IOW_JohHahn\IOWBilder\O2_budget_trend_w_chgd_res2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1340768"/>
            <a:ext cx="7315200" cy="5486400"/>
          </a:xfrm>
          <a:prstGeom prst="rect">
            <a:avLst/>
          </a:prstGeom>
          <a:noFill/>
        </p:spPr>
      </p:pic>
      <p:pic>
        <p:nvPicPr>
          <p:cNvPr id="10" name="Grafik 18" descr="O2_budget_trend_w_chgd_res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340768"/>
            <a:ext cx="7315200" cy="5486400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Meridional Eddy </a:t>
            </a:r>
            <a:r>
              <a:rPr lang="de-DE" dirty="0" err="1" smtClean="0"/>
              <a:t>Supply</a:t>
            </a:r>
            <a:endParaRPr lang="de-DE" dirty="0"/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5508625" y="-38100"/>
            <a:ext cx="36353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000" dirty="0"/>
              <a:t>Ventilation Processes</a:t>
            </a:r>
            <a:endParaRPr lang="de-DE" sz="1000" b="1" dirty="0">
              <a:solidFill>
                <a:schemeClr val="hlink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08104" y="6453014"/>
            <a:ext cx="3635896" cy="360362"/>
          </a:xfrm>
          <a:prstGeom prst="rect">
            <a:avLst/>
          </a:prstGeom>
          <a:solidFill>
            <a:srgbClr val="1964AE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>
                <a:solidFill>
                  <a:schemeClr val="bg1"/>
                </a:solidFill>
              </a:rPr>
              <a:t>Hahn et al. 2014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1930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icrosoft Sans Serif" charset="0"/>
              </a:rPr>
              <a:t>Ocean </a:t>
            </a:r>
            <a:r>
              <a:rPr lang="en-US" dirty="0" err="1" smtClean="0">
                <a:latin typeface="Microsoft Sans Serif" charset="0"/>
              </a:rPr>
              <a:t>Deoxygenation</a:t>
            </a:r>
            <a:endParaRPr lang="en-US" dirty="0">
              <a:latin typeface="Microsoft Sans Serif" charset="0"/>
            </a:endParaRPr>
          </a:p>
        </p:txBody>
      </p:sp>
      <p:sp>
        <p:nvSpPr>
          <p:cNvPr id="5529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Microsoft Sans Serif" charset="0"/>
              </a:rPr>
              <a:t>Increased stratification and a corresponding reduction of ventilation, or solubility changes associated with a warming of subducted water masses (Bopp et al. 2002; </a:t>
            </a:r>
            <a:r>
              <a:rPr lang="en-US" sz="2400" dirty="0" err="1">
                <a:latin typeface="Microsoft Sans Serif" charset="0"/>
              </a:rPr>
              <a:t>Matear</a:t>
            </a:r>
            <a:r>
              <a:rPr lang="en-US" sz="2400" dirty="0">
                <a:latin typeface="Microsoft Sans Serif" charset="0"/>
              </a:rPr>
              <a:t> and </a:t>
            </a:r>
            <a:r>
              <a:rPr lang="en-US" sz="2400" dirty="0" err="1">
                <a:latin typeface="Microsoft Sans Serif" charset="0"/>
              </a:rPr>
              <a:t>Hirst</a:t>
            </a:r>
            <a:r>
              <a:rPr lang="en-US" sz="2400" dirty="0">
                <a:latin typeface="Microsoft Sans Serif" charset="0"/>
              </a:rPr>
              <a:t> 2003)</a:t>
            </a:r>
          </a:p>
          <a:p>
            <a:r>
              <a:rPr lang="en-US" sz="2400" dirty="0" smtClean="0">
                <a:latin typeface="Microsoft Sans Serif" charset="0"/>
              </a:rPr>
              <a:t>Increase </a:t>
            </a:r>
            <a:r>
              <a:rPr lang="en-US" sz="2400" dirty="0">
                <a:latin typeface="Microsoft Sans Serif" charset="0"/>
              </a:rPr>
              <a:t>in heterotrophic respiration along the pathways of ventilating water masses due to excess organic carbon formed at higher CO</a:t>
            </a:r>
            <a:r>
              <a:rPr lang="en-US" sz="2400" baseline="-25000" dirty="0">
                <a:latin typeface="Microsoft Sans Serif" charset="0"/>
              </a:rPr>
              <a:t>2</a:t>
            </a:r>
            <a:r>
              <a:rPr lang="en-US" sz="2400" dirty="0">
                <a:latin typeface="Microsoft Sans Serif" charset="0"/>
              </a:rPr>
              <a:t> levels (</a:t>
            </a:r>
            <a:r>
              <a:rPr lang="en-US" sz="2400" dirty="0" err="1">
                <a:latin typeface="Microsoft Sans Serif" charset="0"/>
              </a:rPr>
              <a:t>Oschlies</a:t>
            </a:r>
            <a:r>
              <a:rPr lang="en-US" sz="2400" dirty="0">
                <a:latin typeface="Microsoft Sans Serif" charset="0"/>
              </a:rPr>
              <a:t> et al. 2008)</a:t>
            </a:r>
          </a:p>
          <a:p>
            <a:r>
              <a:rPr lang="en-US" sz="2400" dirty="0" smtClean="0">
                <a:latin typeface="Microsoft Sans Serif" charset="0"/>
              </a:rPr>
              <a:t>Simulated global O</a:t>
            </a:r>
            <a:r>
              <a:rPr lang="en-US" sz="2400" baseline="-25000" dirty="0" smtClean="0">
                <a:latin typeface="Microsoft Sans Serif" charset="0"/>
              </a:rPr>
              <a:t>2</a:t>
            </a:r>
            <a:r>
              <a:rPr lang="en-US" sz="2400" dirty="0" smtClean="0">
                <a:latin typeface="Microsoft Sans Serif" charset="0"/>
              </a:rPr>
              <a:t> changes in response to external forcing (90% confidence), but Atlantic O</a:t>
            </a:r>
            <a:r>
              <a:rPr lang="en-US" sz="2400" baseline="-25000" dirty="0" smtClean="0">
                <a:latin typeface="Microsoft Sans Serif" charset="0"/>
              </a:rPr>
              <a:t>2</a:t>
            </a:r>
            <a:r>
              <a:rPr lang="en-US" sz="2400" dirty="0" smtClean="0">
                <a:latin typeface="Microsoft Sans Serif" charset="0"/>
              </a:rPr>
              <a:t> changes undistinguishable from internal variability (Andrews et al. 2013)</a:t>
            </a:r>
          </a:p>
          <a:p>
            <a:r>
              <a:rPr lang="en-US" sz="2400" dirty="0" smtClean="0">
                <a:latin typeface="Microsoft Sans Serif" charset="0"/>
              </a:rPr>
              <a:t>Observations indicate circulation changes: </a:t>
            </a:r>
            <a:br>
              <a:rPr lang="en-US" sz="2400" dirty="0" smtClean="0">
                <a:latin typeface="Microsoft Sans Serif" charset="0"/>
              </a:rPr>
            </a:br>
            <a:r>
              <a:rPr lang="en-US" sz="2400" dirty="0" smtClean="0">
                <a:latin typeface="Microsoft Sans Serif" charset="0"/>
              </a:rPr>
              <a:t>e.g. weakening </a:t>
            </a:r>
            <a:r>
              <a:rPr lang="en-US" sz="2400" dirty="0">
                <a:latin typeface="Microsoft Sans Serif" charset="0"/>
              </a:rPr>
              <a:t>of </a:t>
            </a:r>
            <a:r>
              <a:rPr lang="en-US" sz="2400" dirty="0" smtClean="0">
                <a:latin typeface="Microsoft Sans Serif" charset="0"/>
              </a:rPr>
              <a:t>zonal jets (Brandt et al. 2010)</a:t>
            </a:r>
            <a:endParaRPr lang="en-US" sz="2400" dirty="0">
              <a:latin typeface="Microsoft Sans Serif" charset="0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5508625" y="-38100"/>
            <a:ext cx="36353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1000" b="1" dirty="0" smtClean="0">
                <a:solidFill>
                  <a:schemeClr val="hlink"/>
                </a:solidFill>
              </a:rPr>
              <a:t>Long-term Oxygen </a:t>
            </a:r>
            <a:r>
              <a:rPr lang="de-DE" sz="1000" b="1" dirty="0" err="1" smtClean="0">
                <a:solidFill>
                  <a:schemeClr val="hlink"/>
                </a:solidFill>
              </a:rPr>
              <a:t>Changes</a:t>
            </a:r>
            <a:endParaRPr lang="de-DE" sz="1000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1063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8981353" cy="685800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0888"/>
            <a:ext cx="5925165" cy="186977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3796804" y="2713202"/>
            <a:ext cx="1296000" cy="252000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3793629" y="3061683"/>
            <a:ext cx="1296000" cy="504000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1187624" y="260648"/>
            <a:ext cx="30965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150-300m, 9-15°N, 20-26°W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1187624" y="5867980"/>
            <a:ext cx="30965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3</a:t>
            </a:r>
            <a:r>
              <a:rPr lang="de-DE" dirty="0" smtClean="0"/>
              <a:t>50-700m, 9-15°N, 20-26°W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898350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5" y="3532958"/>
            <a:ext cx="5731200" cy="1840258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800" y="1341355"/>
            <a:ext cx="4344120" cy="31680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246" y="1339667"/>
            <a:ext cx="4344120" cy="316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Trends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Moored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Shipboard</a:t>
            </a:r>
            <a:r>
              <a:rPr lang="de-DE" dirty="0" smtClean="0"/>
              <a:t> </a:t>
            </a:r>
            <a:r>
              <a:rPr lang="de-DE" dirty="0" err="1" smtClean="0"/>
              <a:t>Observations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0825" y="1341438"/>
            <a:ext cx="4609207" cy="4824412"/>
          </a:xfrm>
        </p:spPr>
        <p:txBody>
          <a:bodyPr/>
          <a:lstStyle/>
          <a:p>
            <a:r>
              <a:rPr lang="de-DE" sz="2400" dirty="0" smtClean="0"/>
              <a:t>New </a:t>
            </a:r>
            <a:r>
              <a:rPr lang="de-DE" sz="2400" dirty="0" err="1" smtClean="0"/>
              <a:t>sections</a:t>
            </a:r>
            <a:r>
              <a:rPr lang="de-DE" sz="2400" dirty="0" smtClean="0"/>
              <a:t> in 2015, 2017 </a:t>
            </a:r>
            <a:r>
              <a:rPr lang="de-DE" sz="2400" dirty="0" err="1" smtClean="0"/>
              <a:t>and</a:t>
            </a:r>
            <a:r>
              <a:rPr lang="de-DE" sz="2400" dirty="0" smtClean="0"/>
              <a:t> 2018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moored</a:t>
            </a:r>
            <a:r>
              <a:rPr lang="de-DE" sz="2400" dirty="0" smtClean="0"/>
              <a:t> </a:t>
            </a:r>
            <a:r>
              <a:rPr lang="de-DE" sz="2400" dirty="0" err="1" smtClean="0"/>
              <a:t>observations</a:t>
            </a:r>
            <a:r>
              <a:rPr lang="de-DE" sz="2400" dirty="0" smtClean="0"/>
              <a:t> will </a:t>
            </a:r>
            <a:r>
              <a:rPr lang="de-DE" sz="2400" dirty="0" err="1" smtClean="0"/>
              <a:t>help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improve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pattern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ongoing</a:t>
            </a:r>
            <a:r>
              <a:rPr lang="de-DE" sz="2400" dirty="0" smtClean="0"/>
              <a:t> </a:t>
            </a:r>
            <a:r>
              <a:rPr lang="de-DE" sz="2400" dirty="0" err="1" smtClean="0"/>
              <a:t>oxygen</a:t>
            </a:r>
            <a:r>
              <a:rPr lang="de-DE" sz="2400" dirty="0" smtClean="0"/>
              <a:t> </a:t>
            </a:r>
            <a:r>
              <a:rPr lang="de-DE" sz="2400" dirty="0" err="1" smtClean="0"/>
              <a:t>changes</a:t>
            </a:r>
            <a:endParaRPr lang="de-DE" sz="24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5"/>
          <a:srcRect b="9758"/>
          <a:stretch/>
        </p:blipFill>
        <p:spPr>
          <a:xfrm>
            <a:off x="13655" y="5180769"/>
            <a:ext cx="5731200" cy="1660695"/>
          </a:xfrm>
          <a:prstGeom prst="rect">
            <a:avLst/>
          </a:prstGeom>
        </p:spPr>
      </p:pic>
      <p:sp>
        <p:nvSpPr>
          <p:cNvPr id="5" name="Inhaltsplatzhalter 9"/>
          <p:cNvSpPr txBox="1">
            <a:spLocks/>
          </p:cNvSpPr>
          <p:nvPr/>
        </p:nvSpPr>
        <p:spPr>
          <a:xfrm>
            <a:off x="5796136" y="4653136"/>
            <a:ext cx="3168352" cy="2088232"/>
          </a:xfrm>
          <a:prstGeom prst="rect">
            <a:avLst/>
          </a:prstGeom>
        </p:spPr>
        <p:txBody>
          <a:bodyPr/>
          <a:lstStyle>
            <a:lvl1pPr marL="234950" indent="-2349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ebdings" pitchFamily="18" charset="2"/>
              <a:buChar char="4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7838" indent="-166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654050" indent="-150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814388" indent="-158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950913" indent="-1349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408113" indent="-1349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865313" indent="-1349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322513" indent="-1349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779713" indent="-1349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000" dirty="0" smtClean="0"/>
              <a:t>Extrem O</a:t>
            </a:r>
            <a:r>
              <a:rPr lang="de-DE" sz="2000" baseline="-25000" dirty="0" smtClean="0"/>
              <a:t>2</a:t>
            </a:r>
            <a:r>
              <a:rPr lang="de-DE" sz="2000" dirty="0" smtClean="0"/>
              <a:t> </a:t>
            </a:r>
            <a:r>
              <a:rPr lang="de-DE" sz="2000" dirty="0" err="1" smtClean="0"/>
              <a:t>decline</a:t>
            </a:r>
            <a:r>
              <a:rPr lang="de-DE" sz="2000" dirty="0" smtClean="0"/>
              <a:t> (on </a:t>
            </a:r>
            <a:r>
              <a:rPr lang="de-DE" sz="2000" dirty="0"/>
              <a:t>isopycnal </a:t>
            </a:r>
            <a:r>
              <a:rPr lang="de-DE" sz="2000" dirty="0" err="1" smtClean="0"/>
              <a:t>surfaces</a:t>
            </a:r>
            <a:r>
              <a:rPr lang="de-DE" sz="2000" dirty="0" smtClean="0"/>
              <a:t>) </a:t>
            </a:r>
            <a:r>
              <a:rPr lang="de-DE" sz="2000" dirty="0" err="1" smtClean="0"/>
              <a:t>at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deep</a:t>
            </a:r>
            <a:r>
              <a:rPr lang="de-DE" sz="2000" dirty="0" smtClean="0"/>
              <a:t> oxycline</a:t>
            </a:r>
            <a:endParaRPr lang="de-DE" sz="2000" dirty="0"/>
          </a:p>
        </p:txBody>
      </p:sp>
      <p:sp>
        <p:nvSpPr>
          <p:cNvPr id="6" name="Textfeld 5"/>
          <p:cNvSpPr txBox="1"/>
          <p:nvPr/>
        </p:nvSpPr>
        <p:spPr>
          <a:xfrm>
            <a:off x="2915816" y="3645024"/>
            <a:ext cx="1967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5°N, 23°W, 300m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707904" y="5291916"/>
            <a:ext cx="1967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8°N, 23°W, 300m</a:t>
            </a:r>
            <a:endParaRPr lang="de-DE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283968" y="5686510"/>
            <a:ext cx="4717157" cy="926406"/>
          </a:xfrm>
          <a:prstGeom prst="rect">
            <a:avLst/>
          </a:prstGeom>
          <a:solidFill>
            <a:schemeClr val="hlink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180000"/>
            <a:r>
              <a:rPr lang="en-US" sz="2400" dirty="0" smtClean="0">
                <a:solidFill>
                  <a:schemeClr val="bg1"/>
                </a:solidFill>
              </a:rPr>
              <a:t>Which </a:t>
            </a:r>
            <a:r>
              <a:rPr lang="en-US" sz="2400" dirty="0">
                <a:solidFill>
                  <a:schemeClr val="bg1"/>
                </a:solidFill>
              </a:rPr>
              <a:t>processes </a:t>
            </a:r>
            <a:r>
              <a:rPr lang="en-US" sz="2400" dirty="0" smtClean="0">
                <a:solidFill>
                  <a:schemeClr val="bg1"/>
                </a:solidFill>
              </a:rPr>
              <a:t>lead to the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upward </a:t>
            </a:r>
            <a:r>
              <a:rPr lang="en-US" sz="2400" dirty="0">
                <a:solidFill>
                  <a:schemeClr val="bg1"/>
                </a:solidFill>
              </a:rPr>
              <a:t>expansion of the OMZ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Inhaltsplatzhalter 9"/>
          <p:cNvSpPr txBox="1">
            <a:spLocks/>
          </p:cNvSpPr>
          <p:nvPr/>
        </p:nvSpPr>
        <p:spPr>
          <a:xfrm>
            <a:off x="6372200" y="3933056"/>
            <a:ext cx="2232248" cy="432048"/>
          </a:xfrm>
          <a:prstGeom prst="rect">
            <a:avLst/>
          </a:prstGeom>
        </p:spPr>
        <p:txBody>
          <a:bodyPr/>
          <a:lstStyle>
            <a:lvl1pPr marL="234950" indent="-2349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ebdings" pitchFamily="18" charset="2"/>
              <a:buChar char="4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7838" indent="-166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654050" indent="-150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814388" indent="-158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950913" indent="-1349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408113" indent="-1349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865313" indent="-1349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322513" indent="-1349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779713" indent="-1349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000" dirty="0" smtClean="0"/>
              <a:t>Trend 2006-2014</a:t>
            </a:r>
            <a:endParaRPr lang="de-DE" sz="2000" dirty="0"/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5508625" y="-38100"/>
            <a:ext cx="36353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1000" b="1" dirty="0" smtClean="0">
                <a:solidFill>
                  <a:schemeClr val="hlink"/>
                </a:solidFill>
              </a:rPr>
              <a:t>Long-term Oxygen </a:t>
            </a:r>
            <a:r>
              <a:rPr lang="de-DE" sz="1000" b="1" dirty="0" err="1" smtClean="0">
                <a:solidFill>
                  <a:schemeClr val="hlink"/>
                </a:solidFill>
              </a:rPr>
              <a:t>Changes</a:t>
            </a:r>
            <a:endParaRPr lang="de-DE" sz="1000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392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" b="2966"/>
          <a:stretch>
            <a:fillRect/>
          </a:stretch>
        </p:blipFill>
        <p:spPr bwMode="auto">
          <a:xfrm>
            <a:off x="271463" y="1325562"/>
            <a:ext cx="8524798" cy="39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de-DE" sz="2100" b="1" dirty="0" smtClean="0">
                <a:solidFill>
                  <a:srgbClr val="342968"/>
                </a:solidFill>
                <a:latin typeface="+mn-lt"/>
                <a:cs typeface="Tahoma" pitchFamily="34" charset="0"/>
              </a:rPr>
              <a:t>Underwater Vision Profiler</a:t>
            </a:r>
            <a:endParaRPr lang="de-DE" sz="2100" dirty="0" smtClean="0">
              <a:latin typeface="+mn-lt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6146800"/>
            <a:ext cx="5156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271C49"/>
                </a:solidFill>
                <a:latin typeface="Calibri" pitchFamily="34" charset="0"/>
                <a:cs typeface="Arial" charset="0"/>
              </a:rPr>
              <a:t>kindly provided by Lars </a:t>
            </a:r>
            <a:r>
              <a:rPr lang="en-US" dirty="0" err="1" smtClean="0">
                <a:solidFill>
                  <a:srgbClr val="271C49"/>
                </a:solidFill>
                <a:latin typeface="Calibri" pitchFamily="34" charset="0"/>
                <a:cs typeface="Arial" charset="0"/>
              </a:rPr>
              <a:t>Stemmann</a:t>
            </a:r>
            <a:r>
              <a:rPr lang="en-US" dirty="0" smtClean="0">
                <a:solidFill>
                  <a:srgbClr val="271C49"/>
                </a:solidFill>
                <a:latin typeface="Calibri" pitchFamily="34" charset="0"/>
                <a:cs typeface="Arial" charset="0"/>
              </a:rPr>
              <a:t> (LOV) for MSM22</a:t>
            </a:r>
          </a:p>
        </p:txBody>
      </p:sp>
    </p:spTree>
    <p:extLst>
      <p:ext uri="{BB962C8B-B14F-4D97-AF65-F5344CB8AC3E}">
        <p14:creationId xmlns:p14="http://schemas.microsoft.com/office/powerpoint/2010/main" val="171757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de-DE" sz="2100" b="1" dirty="0" smtClean="0">
                <a:solidFill>
                  <a:srgbClr val="342968"/>
                </a:solidFill>
                <a:latin typeface="+mn-lt"/>
                <a:cs typeface="Tahoma" pitchFamily="34" charset="0"/>
              </a:rPr>
              <a:t>Primary </a:t>
            </a:r>
            <a:r>
              <a:rPr lang="de-DE" sz="2100" b="1" dirty="0" err="1" smtClean="0">
                <a:solidFill>
                  <a:srgbClr val="342968"/>
                </a:solidFill>
                <a:latin typeface="+mn-lt"/>
                <a:cs typeface="Tahoma" pitchFamily="34" charset="0"/>
              </a:rPr>
              <a:t>productivity</a:t>
            </a:r>
            <a:endParaRPr lang="de-DE" sz="2100" dirty="0" smtClean="0">
              <a:latin typeface="+mn-lt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100" y="1016000"/>
            <a:ext cx="5626100" cy="54522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9029" y="6489700"/>
            <a:ext cx="5044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 smtClean="0">
                <a:solidFill>
                  <a:srgbClr val="271C49"/>
                </a:solidFill>
                <a:latin typeface="Calibri" pitchFamily="34" charset="0"/>
                <a:cs typeface="Arial" charset="0"/>
              </a:rPr>
              <a:t>NPP estimates from http</a:t>
            </a:r>
            <a:r>
              <a:rPr lang="en-US" sz="1200" dirty="0">
                <a:solidFill>
                  <a:srgbClr val="271C49"/>
                </a:solidFill>
                <a:latin typeface="Calibri" pitchFamily="34" charset="0"/>
                <a:cs typeface="Arial" charset="0"/>
              </a:rPr>
              <a:t>://</a:t>
            </a:r>
            <a:r>
              <a:rPr lang="en-US" sz="1200" dirty="0" err="1">
                <a:solidFill>
                  <a:srgbClr val="271C49"/>
                </a:solidFill>
                <a:latin typeface="Calibri" pitchFamily="34" charset="0"/>
                <a:cs typeface="Arial" charset="0"/>
              </a:rPr>
              <a:t>www.science.oregonstate.edu</a:t>
            </a:r>
            <a:r>
              <a:rPr lang="en-US" sz="1200" dirty="0">
                <a:solidFill>
                  <a:srgbClr val="271C49"/>
                </a:solidFill>
                <a:latin typeface="Calibri" pitchFamily="34" charset="0"/>
                <a:cs typeface="Arial" charset="0"/>
              </a:rPr>
              <a:t>/</a:t>
            </a:r>
            <a:r>
              <a:rPr lang="en-US" sz="1200" dirty="0" err="1">
                <a:solidFill>
                  <a:srgbClr val="271C49"/>
                </a:solidFill>
                <a:latin typeface="Calibri" pitchFamily="34" charset="0"/>
                <a:cs typeface="Arial" charset="0"/>
              </a:rPr>
              <a:t>ocean.productivity</a:t>
            </a:r>
            <a:r>
              <a:rPr lang="en-US" sz="1200" dirty="0">
                <a:solidFill>
                  <a:srgbClr val="271C49"/>
                </a:solidFill>
                <a:latin typeface="Calibri" pitchFamily="34" charset="0"/>
                <a:cs typeface="Arial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3216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Physical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 smtClean="0"/>
              <a:t>Biogeochemical</a:t>
            </a:r>
            <a:r>
              <a:rPr lang="de-DE" dirty="0" smtClean="0"/>
              <a:t> </a:t>
            </a:r>
            <a:r>
              <a:rPr lang="de-DE" dirty="0" err="1" smtClean="0"/>
              <a:t>Observations</a:t>
            </a:r>
            <a:r>
              <a:rPr lang="de-DE" dirty="0" smtClean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smtClean="0"/>
              <a:t>Tropical </a:t>
            </a:r>
            <a:r>
              <a:rPr lang="de-DE" dirty="0" err="1"/>
              <a:t>Atlantic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0825" y="1341438"/>
            <a:ext cx="8569325" cy="5399930"/>
          </a:xfrm>
          <a:solidFill>
            <a:srgbClr val="DEE7E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contributions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: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Johannes Hahn</a:t>
            </a:r>
            <a:r>
              <a:rPr lang="de-DE" baseline="30000" dirty="0" smtClean="0"/>
              <a:t>1</a:t>
            </a:r>
            <a:r>
              <a:rPr lang="de-DE" dirty="0"/>
              <a:t>, </a:t>
            </a:r>
            <a:r>
              <a:rPr lang="de-DE" dirty="0" smtClean="0"/>
              <a:t>Tim Fischer</a:t>
            </a:r>
            <a:r>
              <a:rPr lang="de-DE" baseline="30000" dirty="0" smtClean="0"/>
              <a:t>1</a:t>
            </a:r>
            <a:r>
              <a:rPr lang="de-DE" dirty="0" smtClean="0"/>
              <a:t>, Marcus Dengler</a:t>
            </a:r>
            <a:r>
              <a:rPr lang="de-DE" baseline="30000" dirty="0" smtClean="0"/>
              <a:t>1</a:t>
            </a:r>
            <a:r>
              <a:rPr lang="de-DE" dirty="0" smtClean="0"/>
              <a:t>, Gerd Krahmann</a:t>
            </a:r>
            <a:r>
              <a:rPr lang="de-DE" baseline="30000" dirty="0" smtClean="0"/>
              <a:t>1</a:t>
            </a:r>
            <a:r>
              <a:rPr lang="de-DE" dirty="0" smtClean="0"/>
              <a:t>, </a:t>
            </a:r>
            <a:r>
              <a:rPr lang="de-DE" dirty="0" err="1" smtClean="0"/>
              <a:t>Sunke</a:t>
            </a:r>
            <a:r>
              <a:rPr lang="de-DE" dirty="0" smtClean="0"/>
              <a:t> Schmidtko</a:t>
            </a:r>
            <a:r>
              <a:rPr lang="de-DE" baseline="30000" dirty="0" smtClean="0"/>
              <a:t>1</a:t>
            </a:r>
            <a:r>
              <a:rPr lang="de-DE" dirty="0" smtClean="0"/>
              <a:t>, Robert Kopte</a:t>
            </a:r>
            <a:r>
              <a:rPr lang="de-DE" baseline="30000" dirty="0" smtClean="0"/>
              <a:t>1</a:t>
            </a:r>
            <a:r>
              <a:rPr lang="de-DE" dirty="0"/>
              <a:t>, </a:t>
            </a:r>
            <a:r>
              <a:rPr lang="de-DE" dirty="0" smtClean="0"/>
              <a:t>Florian Schütte</a:t>
            </a:r>
            <a:r>
              <a:rPr lang="de-DE" baseline="30000" dirty="0" smtClean="0"/>
              <a:t>1</a:t>
            </a:r>
            <a:r>
              <a:rPr lang="de-DE" dirty="0"/>
              <a:t>, Rainer </a:t>
            </a:r>
            <a:r>
              <a:rPr lang="de-DE" dirty="0" smtClean="0"/>
              <a:t>Kiko</a:t>
            </a:r>
            <a:r>
              <a:rPr lang="de-DE" baseline="30000" dirty="0" smtClean="0"/>
              <a:t>1</a:t>
            </a:r>
            <a:r>
              <a:rPr lang="de-DE" dirty="0"/>
              <a:t>, </a:t>
            </a:r>
            <a:r>
              <a:rPr lang="de-DE" dirty="0" smtClean="0"/>
              <a:t>Helena Hauss</a:t>
            </a:r>
            <a:r>
              <a:rPr lang="de-DE" baseline="30000" dirty="0" smtClean="0"/>
              <a:t>1</a:t>
            </a:r>
            <a:endParaRPr lang="de-DE" dirty="0" smtClean="0"/>
          </a:p>
          <a:p>
            <a:pPr marL="0" indent="0">
              <a:buNone/>
            </a:pPr>
            <a:endParaRPr lang="de-DE" baseline="30000" dirty="0" smtClean="0"/>
          </a:p>
          <a:p>
            <a:pPr marL="0" indent="0">
              <a:buNone/>
            </a:pPr>
            <a:r>
              <a:rPr lang="de-DE" baseline="30000" dirty="0" smtClean="0"/>
              <a:t>1</a:t>
            </a:r>
            <a:r>
              <a:rPr lang="de-DE" dirty="0" smtClean="0"/>
              <a:t>GEOMAR </a:t>
            </a:r>
            <a:r>
              <a:rPr lang="de-DE" dirty="0"/>
              <a:t>Helmholtz-Zentrum </a:t>
            </a:r>
            <a:r>
              <a:rPr lang="de-DE" dirty="0" err="1"/>
              <a:t>für</a:t>
            </a:r>
            <a:r>
              <a:rPr lang="de-DE" dirty="0"/>
              <a:t> Ozeanforschung Kiel, </a:t>
            </a:r>
            <a:r>
              <a:rPr lang="de-DE" dirty="0" smtClean="0"/>
              <a:t>Germany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F1E805-E3CF-4D19-B9D3-C33966A11983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627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de-DE" sz="2100" b="1" dirty="0" err="1" smtClean="0">
                <a:solidFill>
                  <a:srgbClr val="342968"/>
                </a:solidFill>
                <a:latin typeface="+mn-lt"/>
                <a:cs typeface="Tahoma" pitchFamily="34" charset="0"/>
              </a:rPr>
              <a:t>Equatorial</a:t>
            </a:r>
            <a:r>
              <a:rPr lang="de-DE" sz="2100" b="1" dirty="0" smtClean="0">
                <a:solidFill>
                  <a:srgbClr val="342968"/>
                </a:solidFill>
                <a:latin typeface="+mn-lt"/>
                <a:cs typeface="Tahoma" pitchFamily="34" charset="0"/>
              </a:rPr>
              <a:t> marine </a:t>
            </a:r>
            <a:r>
              <a:rPr lang="de-DE" sz="2100" b="1" dirty="0" err="1" smtClean="0">
                <a:solidFill>
                  <a:srgbClr val="342968"/>
                </a:solidFill>
                <a:latin typeface="+mn-lt"/>
                <a:cs typeface="Tahoma" pitchFamily="34" charset="0"/>
              </a:rPr>
              <a:t>snowfall</a:t>
            </a:r>
            <a:endParaRPr lang="de-DE" sz="2100" dirty="0" smtClean="0">
              <a:latin typeface="+mn-lt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9144000" cy="46932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000" y="16510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271C49"/>
                </a:solidFill>
                <a:latin typeface="Calibri" pitchFamily="34" charset="0"/>
                <a:cs typeface="Arial" charset="0"/>
              </a:rPr>
              <a:t>EIC</a:t>
            </a:r>
            <a:endParaRPr lang="en-US" dirty="0">
              <a:solidFill>
                <a:srgbClr val="271C4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2192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271C49"/>
                </a:solidFill>
                <a:latin typeface="Calibri" pitchFamily="34" charset="0"/>
                <a:cs typeface="Arial" charset="0"/>
              </a:rPr>
              <a:t>EUC</a:t>
            </a:r>
            <a:endParaRPr lang="en-US" dirty="0">
              <a:solidFill>
                <a:srgbClr val="271C4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1549401" y="4470400"/>
            <a:ext cx="110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westward</a:t>
            </a:r>
            <a:endParaRPr lang="en-US" dirty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1576621" y="1816100"/>
            <a:ext cx="105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eastward</a:t>
            </a:r>
            <a:endParaRPr lang="en-US" dirty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18200"/>
            <a:ext cx="9144000" cy="4494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02964" y="6488668"/>
            <a:ext cx="1351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200" dirty="0" smtClean="0">
                <a:solidFill>
                  <a:srgbClr val="271C49"/>
                </a:solidFill>
                <a:latin typeface="Calibri" pitchFamily="34" charset="0"/>
                <a:cs typeface="Arial" charset="0"/>
              </a:rPr>
              <a:t>Kiko et al., in </a:t>
            </a:r>
            <a:r>
              <a:rPr lang="de-DE" sz="1200" dirty="0" err="1" smtClean="0">
                <a:solidFill>
                  <a:srgbClr val="271C49"/>
                </a:solidFill>
                <a:latin typeface="Calibri" pitchFamily="34" charset="0"/>
                <a:cs typeface="Arial" charset="0"/>
              </a:rPr>
              <a:t>prep</a:t>
            </a:r>
            <a:r>
              <a:rPr lang="de-DE" sz="1200" dirty="0" smtClean="0">
                <a:solidFill>
                  <a:srgbClr val="271C49"/>
                </a:solidFill>
                <a:latin typeface="Calibri" pitchFamily="34" charset="0"/>
                <a:cs typeface="Arial" charset="0"/>
              </a:rPr>
              <a:t>.</a:t>
            </a:r>
            <a:endParaRPr lang="en-US" sz="1200" dirty="0">
              <a:solidFill>
                <a:srgbClr val="271C49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70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feld 40"/>
          <p:cNvSpPr txBox="1"/>
          <p:nvPr/>
        </p:nvSpPr>
        <p:spPr>
          <a:xfrm>
            <a:off x="5580112" y="4985881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Goal: </a:t>
            </a:r>
            <a:r>
              <a:rPr lang="en-GB" sz="1600" dirty="0" smtClean="0"/>
              <a:t>Estimates of volume anomaly flux, heat and salt transport</a:t>
            </a:r>
            <a:r>
              <a:rPr lang="en-GB" sz="1600" dirty="0" smtClean="0">
                <a:effectLst/>
              </a:rPr>
              <a:t> due to the combination of the vertical profiles and eddies identified via satellite data </a:t>
            </a:r>
            <a:endParaRPr lang="en-GB" sz="1600" dirty="0"/>
          </a:p>
        </p:txBody>
      </p:sp>
      <p:grpSp>
        <p:nvGrpSpPr>
          <p:cNvPr id="4" name="Gruppierung 3"/>
          <p:cNvGrpSpPr/>
          <p:nvPr/>
        </p:nvGrpSpPr>
        <p:grpSpPr>
          <a:xfrm>
            <a:off x="323457" y="1337176"/>
            <a:ext cx="2448617" cy="2414387"/>
            <a:chOff x="0" y="0"/>
            <a:chExt cx="2628903" cy="2547613"/>
          </a:xfrm>
        </p:grpSpPr>
        <p:pic>
          <p:nvPicPr>
            <p:cNvPr id="5" name="Bild 4" descr="Macintosh HD:Users:fschuette:Desktop:DOKTOR:Kombinierter_Datensatz:argo_ctd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8903" cy="25476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feld 5"/>
            <p:cNvSpPr txBox="1"/>
            <p:nvPr/>
          </p:nvSpPr>
          <p:spPr>
            <a:xfrm>
              <a:off x="1989455" y="453390"/>
              <a:ext cx="457200" cy="92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1200">
                  <a:effectLst/>
                  <a:ea typeface="ＭＳ 明朝"/>
                  <a:cs typeface="Times New Roman"/>
                </a:rPr>
                <a:t> </a:t>
              </a:r>
              <a:endParaRPr lang="de-DE" sz="1200">
                <a:effectLst/>
                <a:ea typeface="ＭＳ 明朝"/>
                <a:cs typeface="Times New Roman"/>
              </a:endParaRPr>
            </a:p>
          </p:txBody>
        </p:sp>
      </p:grpSp>
      <p:sp>
        <p:nvSpPr>
          <p:cNvPr id="47" name="Textplatzhalter 9"/>
          <p:cNvSpPr txBox="1">
            <a:spLocks/>
          </p:cNvSpPr>
          <p:nvPr/>
        </p:nvSpPr>
        <p:spPr>
          <a:xfrm>
            <a:off x="180487" y="3861048"/>
            <a:ext cx="8963513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/>
              <a:buChar char="•"/>
            </a:pPr>
            <a:r>
              <a:rPr lang="en-GB" sz="1600" dirty="0" smtClean="0">
                <a:solidFill>
                  <a:schemeClr val="tx1"/>
                </a:solidFill>
              </a:rPr>
              <a:t>Main eddy formation regions near headlands of the coast</a:t>
            </a:r>
          </a:p>
          <a:p>
            <a:pPr algn="l"/>
            <a:endParaRPr lang="en-GB" sz="1800" dirty="0" smtClean="0">
              <a:solidFill>
                <a:schemeClr val="tx1"/>
              </a:solidFill>
            </a:endParaRPr>
          </a:p>
          <a:p>
            <a:pPr algn="l"/>
            <a:endParaRPr lang="en-GB" sz="1800" dirty="0" smtClean="0">
              <a:solidFill>
                <a:schemeClr val="tx1"/>
              </a:solidFill>
            </a:endParaRPr>
          </a:p>
        </p:txBody>
      </p:sp>
      <p:grpSp>
        <p:nvGrpSpPr>
          <p:cNvPr id="52" name="Gruppierung 51"/>
          <p:cNvGrpSpPr/>
          <p:nvPr/>
        </p:nvGrpSpPr>
        <p:grpSpPr>
          <a:xfrm>
            <a:off x="3184697" y="1483047"/>
            <a:ext cx="3025900" cy="2113081"/>
            <a:chOff x="266744" y="572681"/>
            <a:chExt cx="3025900" cy="2113081"/>
          </a:xfrm>
        </p:grpSpPr>
        <p:sp>
          <p:nvSpPr>
            <p:cNvPr id="43" name="Textfeld 42"/>
            <p:cNvSpPr txBox="1"/>
            <p:nvPr/>
          </p:nvSpPr>
          <p:spPr>
            <a:xfrm>
              <a:off x="271926" y="572681"/>
              <a:ext cx="30207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Data basis:</a:t>
              </a:r>
            </a:p>
            <a:p>
              <a:pPr marL="285750" indent="-285750">
                <a:buFontTx/>
                <a:buChar char="-"/>
              </a:pPr>
              <a:endParaRPr lang="en-GB" dirty="0" smtClean="0"/>
            </a:p>
            <a:p>
              <a:pPr marL="285750" indent="-285750">
                <a:buFontTx/>
                <a:buChar char="-"/>
              </a:pPr>
              <a:endParaRPr lang="en-GB" dirty="0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266745" y="1005354"/>
              <a:ext cx="1976270" cy="58477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CTD profiles of 15 research cruises</a:t>
              </a: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266744" y="1784408"/>
              <a:ext cx="1322785" cy="33855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ARGO floats</a:t>
              </a: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266744" y="2347208"/>
              <a:ext cx="1676014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CVOO mooring </a:t>
              </a:r>
            </a:p>
          </p:txBody>
        </p:sp>
      </p:grpSp>
      <p:grpSp>
        <p:nvGrpSpPr>
          <p:cNvPr id="61" name="Gruppierung 60"/>
          <p:cNvGrpSpPr/>
          <p:nvPr/>
        </p:nvGrpSpPr>
        <p:grpSpPr>
          <a:xfrm>
            <a:off x="241892" y="4221088"/>
            <a:ext cx="5303396" cy="2499823"/>
            <a:chOff x="0" y="0"/>
            <a:chExt cx="8033046" cy="3600400"/>
          </a:xfrm>
        </p:grpSpPr>
        <p:pic>
          <p:nvPicPr>
            <p:cNvPr id="62" name="Bild 61" descr="eddywege_geo_42_az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286553" cy="3600000"/>
            </a:xfrm>
            <a:prstGeom prst="rect">
              <a:avLst/>
            </a:prstGeom>
          </p:spPr>
        </p:pic>
        <p:pic>
          <p:nvPicPr>
            <p:cNvPr id="63" name="Bild 62" descr="eddywege_geo_42_zy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493" y="400"/>
              <a:ext cx="4286553" cy="3600000"/>
            </a:xfrm>
            <a:prstGeom prst="rect">
              <a:avLst/>
            </a:prstGeom>
          </p:spPr>
        </p:pic>
        <p:grpSp>
          <p:nvGrpSpPr>
            <p:cNvPr id="64" name="Gruppierung 63"/>
            <p:cNvGrpSpPr/>
            <p:nvPr/>
          </p:nvGrpSpPr>
          <p:grpSpPr>
            <a:xfrm>
              <a:off x="722157" y="252028"/>
              <a:ext cx="7064297" cy="3168352"/>
              <a:chOff x="722157" y="252028"/>
              <a:chExt cx="7064297" cy="3168352"/>
            </a:xfrm>
          </p:grpSpPr>
          <p:pic>
            <p:nvPicPr>
              <p:cNvPr id="65" name="Bild 64" descr="colorbar_wege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6047" y="252028"/>
                <a:ext cx="220407" cy="3168352"/>
              </a:xfrm>
              <a:prstGeom prst="rect">
                <a:avLst/>
              </a:prstGeom>
            </p:spPr>
          </p:pic>
          <p:cxnSp>
            <p:nvCxnSpPr>
              <p:cNvPr id="66" name="Gerade Verbindung 65"/>
              <p:cNvCxnSpPr/>
              <p:nvPr/>
            </p:nvCxnSpPr>
            <p:spPr>
              <a:xfrm flipV="1">
                <a:off x="1442237" y="2592288"/>
                <a:ext cx="1188132" cy="5886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Gerade Verbindung 66"/>
              <p:cNvCxnSpPr/>
              <p:nvPr/>
            </p:nvCxnSpPr>
            <p:spPr>
              <a:xfrm flipV="1">
                <a:off x="1658261" y="1836204"/>
                <a:ext cx="1113284" cy="2160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Gerade Verbindung 67"/>
              <p:cNvCxnSpPr/>
              <p:nvPr/>
            </p:nvCxnSpPr>
            <p:spPr>
              <a:xfrm flipH="1" flipV="1">
                <a:off x="2522357" y="1728192"/>
                <a:ext cx="228600" cy="1143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 Verbindung 68"/>
              <p:cNvCxnSpPr/>
              <p:nvPr/>
            </p:nvCxnSpPr>
            <p:spPr>
              <a:xfrm flipH="1">
                <a:off x="722157" y="1728192"/>
                <a:ext cx="1800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 Verbindung 69"/>
              <p:cNvCxnSpPr/>
              <p:nvPr/>
            </p:nvCxnSpPr>
            <p:spPr>
              <a:xfrm flipH="1">
                <a:off x="2738381" y="1044116"/>
                <a:ext cx="228600" cy="1143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Gerade Verbindung 70"/>
              <p:cNvCxnSpPr/>
              <p:nvPr/>
            </p:nvCxnSpPr>
            <p:spPr>
              <a:xfrm flipV="1">
                <a:off x="2738381" y="936104"/>
                <a:ext cx="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Gerade Verbindung 71"/>
              <p:cNvCxnSpPr/>
              <p:nvPr/>
            </p:nvCxnSpPr>
            <p:spPr>
              <a:xfrm flipV="1">
                <a:off x="722157" y="360040"/>
                <a:ext cx="1420180" cy="4320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Pfeil nach rechts 72"/>
              <p:cNvSpPr/>
              <p:nvPr/>
            </p:nvSpPr>
            <p:spPr>
              <a:xfrm rot="19956194" flipH="1">
                <a:off x="1602670" y="2280465"/>
                <a:ext cx="241300" cy="130175"/>
              </a:xfrm>
              <a:prstGeom prst="rightArrow">
                <a:avLst>
                  <a:gd name="adj1" fmla="val 24956"/>
                  <a:gd name="adj2" fmla="val 71337"/>
                </a:avLst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1200">
                    <a:effectLst/>
                    <a:ea typeface="Times New Roman"/>
                    <a:cs typeface="Times New Roman"/>
                  </a:rPr>
                  <a:t> </a:t>
                </a:r>
                <a:endParaRPr lang="de-DE" sz="1200">
                  <a:effectLst/>
                  <a:ea typeface="ＭＳ 明朝"/>
                  <a:cs typeface="Times New Roman"/>
                </a:endParaRPr>
              </a:p>
            </p:txBody>
          </p:sp>
          <p:cxnSp>
            <p:nvCxnSpPr>
              <p:cNvPr id="74" name="Gerade Verbindung 73"/>
              <p:cNvCxnSpPr/>
              <p:nvPr/>
            </p:nvCxnSpPr>
            <p:spPr>
              <a:xfrm flipV="1">
                <a:off x="722157" y="2052228"/>
                <a:ext cx="937828" cy="3960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 Verbindung 74"/>
              <p:cNvCxnSpPr/>
              <p:nvPr/>
            </p:nvCxnSpPr>
            <p:spPr>
              <a:xfrm flipH="1" flipV="1">
                <a:off x="2738381" y="936104"/>
                <a:ext cx="228600" cy="1143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 Verbindung 75"/>
              <p:cNvCxnSpPr/>
              <p:nvPr/>
            </p:nvCxnSpPr>
            <p:spPr>
              <a:xfrm>
                <a:off x="4466573" y="1080120"/>
                <a:ext cx="1476164" cy="6840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Gerade Verbindung 76"/>
              <p:cNvCxnSpPr/>
              <p:nvPr/>
            </p:nvCxnSpPr>
            <p:spPr>
              <a:xfrm>
                <a:off x="6194765" y="2412268"/>
                <a:ext cx="342900" cy="457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Gerade Verbindung 77"/>
              <p:cNvCxnSpPr/>
              <p:nvPr/>
            </p:nvCxnSpPr>
            <p:spPr>
              <a:xfrm>
                <a:off x="5942737" y="1764196"/>
                <a:ext cx="7200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Gerade Verbindung 78"/>
              <p:cNvCxnSpPr/>
              <p:nvPr/>
            </p:nvCxnSpPr>
            <p:spPr>
              <a:xfrm>
                <a:off x="5726713" y="2988332"/>
                <a:ext cx="57150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Gerade Verbindung 79"/>
              <p:cNvCxnSpPr/>
              <p:nvPr/>
            </p:nvCxnSpPr>
            <p:spPr>
              <a:xfrm>
                <a:off x="5294665" y="2412268"/>
                <a:ext cx="914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Gerade Verbindung 80"/>
              <p:cNvCxnSpPr/>
              <p:nvPr/>
            </p:nvCxnSpPr>
            <p:spPr>
              <a:xfrm>
                <a:off x="5690709" y="396044"/>
                <a:ext cx="1105272" cy="84695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Pfeil nach rechts 81"/>
              <p:cNvSpPr/>
              <p:nvPr/>
            </p:nvSpPr>
            <p:spPr>
              <a:xfrm rot="1739244" flipH="1">
                <a:off x="5959166" y="1022423"/>
                <a:ext cx="241300" cy="130175"/>
              </a:xfrm>
              <a:prstGeom prst="rightArrow">
                <a:avLst>
                  <a:gd name="adj1" fmla="val 24956"/>
                  <a:gd name="adj2" fmla="val 71337"/>
                </a:avLst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1200">
                    <a:effectLst/>
                    <a:ea typeface="Times New Roman"/>
                    <a:cs typeface="Times New Roman"/>
                  </a:rPr>
                  <a:t> </a:t>
                </a:r>
                <a:endParaRPr lang="de-DE" sz="120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83" name="Pfeil nach rechts 82"/>
              <p:cNvSpPr/>
              <p:nvPr/>
            </p:nvSpPr>
            <p:spPr>
              <a:xfrm rot="1739244" flipH="1">
                <a:off x="5959166" y="2750615"/>
                <a:ext cx="241300" cy="130175"/>
              </a:xfrm>
              <a:prstGeom prst="rightArrow">
                <a:avLst>
                  <a:gd name="adj1" fmla="val 24956"/>
                  <a:gd name="adj2" fmla="val 71337"/>
                </a:avLst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1200">
                    <a:effectLst/>
                    <a:ea typeface="Times New Roman"/>
                    <a:cs typeface="Times New Roman"/>
                  </a:rPr>
                  <a:t> </a:t>
                </a:r>
                <a:endParaRPr lang="de-DE" sz="120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84" name="Pfeil nach rechts 83"/>
              <p:cNvSpPr/>
              <p:nvPr/>
            </p:nvSpPr>
            <p:spPr>
              <a:xfrm rot="996643" flipH="1">
                <a:off x="5707095" y="1955610"/>
                <a:ext cx="241300" cy="130175"/>
              </a:xfrm>
              <a:prstGeom prst="rightArrow">
                <a:avLst>
                  <a:gd name="adj1" fmla="val 24956"/>
                  <a:gd name="adj2" fmla="val 71337"/>
                </a:avLst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1200">
                    <a:effectLst/>
                    <a:ea typeface="Times New Roman"/>
                    <a:cs typeface="Times New Roman"/>
                  </a:rPr>
                  <a:t> </a:t>
                </a:r>
                <a:endParaRPr lang="de-DE" sz="120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85" name="Pfeil nach rechts 84"/>
              <p:cNvSpPr/>
              <p:nvPr/>
            </p:nvSpPr>
            <p:spPr>
              <a:xfrm rot="19836242" flipH="1">
                <a:off x="1674690" y="806399"/>
                <a:ext cx="241300" cy="130175"/>
              </a:xfrm>
              <a:prstGeom prst="rightArrow">
                <a:avLst>
                  <a:gd name="adj1" fmla="val 24956"/>
                  <a:gd name="adj2" fmla="val 71337"/>
                </a:avLst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1200">
                    <a:effectLst/>
                    <a:ea typeface="Times New Roman"/>
                    <a:cs typeface="Times New Roman"/>
                  </a:rPr>
                  <a:t> </a:t>
                </a:r>
                <a:endParaRPr lang="de-DE" sz="120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86" name="Pfeil nach rechts 85"/>
              <p:cNvSpPr/>
              <p:nvPr/>
            </p:nvSpPr>
            <p:spPr>
              <a:xfrm flipH="1">
                <a:off x="1838281" y="1440160"/>
                <a:ext cx="241300" cy="130175"/>
              </a:xfrm>
              <a:prstGeom prst="rightArrow">
                <a:avLst>
                  <a:gd name="adj1" fmla="val 24956"/>
                  <a:gd name="adj2" fmla="val 71337"/>
                </a:avLst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1200">
                    <a:effectLst/>
                    <a:ea typeface="Times New Roman"/>
                    <a:cs typeface="Times New Roman"/>
                  </a:rPr>
                  <a:t> </a:t>
                </a:r>
                <a:endParaRPr lang="de-DE" sz="1200">
                  <a:effectLst/>
                  <a:ea typeface="ＭＳ 明朝"/>
                  <a:cs typeface="Times New Roman"/>
                </a:endParaRPr>
              </a:p>
            </p:txBody>
          </p:sp>
        </p:grpSp>
      </p:grpSp>
      <p:sp>
        <p:nvSpPr>
          <p:cNvPr id="88" name="Textplatzhalter 9"/>
          <p:cNvSpPr txBox="1">
            <a:spLocks/>
          </p:cNvSpPr>
          <p:nvPr/>
        </p:nvSpPr>
        <p:spPr>
          <a:xfrm>
            <a:off x="5580112" y="4149080"/>
            <a:ext cx="3490237" cy="988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charset="0"/>
              <a:buChar char="à"/>
            </a:pPr>
            <a:r>
              <a:rPr lang="en-GB" sz="1600" dirty="0" smtClean="0">
                <a:solidFill>
                  <a:srgbClr val="000000"/>
                </a:solidFill>
                <a:sym typeface="Wingdings"/>
              </a:rPr>
              <a:t>Polarity dependent w</a:t>
            </a:r>
            <a:r>
              <a:rPr lang="en-GB" sz="1600" dirty="0" smtClean="0">
                <a:solidFill>
                  <a:srgbClr val="000000"/>
                </a:solidFill>
              </a:rPr>
              <a:t>estward</a:t>
            </a:r>
            <a:br>
              <a:rPr lang="en-GB" sz="1600" dirty="0" smtClean="0">
                <a:solidFill>
                  <a:srgbClr val="000000"/>
                </a:solidFill>
              </a:rPr>
            </a:br>
            <a:r>
              <a:rPr lang="en-GB" sz="1600" dirty="0" smtClean="0">
                <a:solidFill>
                  <a:srgbClr val="000000"/>
                </a:solidFill>
              </a:rPr>
              <a:t>propagation of eddies from the</a:t>
            </a:r>
            <a:br>
              <a:rPr lang="en-GB" sz="1600" dirty="0" smtClean="0">
                <a:solidFill>
                  <a:srgbClr val="000000"/>
                </a:solidFill>
              </a:rPr>
            </a:br>
            <a:r>
              <a:rPr lang="en-GB" sz="1600" dirty="0" smtClean="0">
                <a:solidFill>
                  <a:srgbClr val="000000"/>
                </a:solidFill>
              </a:rPr>
              <a:t>coast into the open ocean</a:t>
            </a:r>
          </a:p>
        </p:txBody>
      </p:sp>
      <p:grpSp>
        <p:nvGrpSpPr>
          <p:cNvPr id="8" name="Gruppierung 7"/>
          <p:cNvGrpSpPr/>
          <p:nvPr/>
        </p:nvGrpSpPr>
        <p:grpSpPr>
          <a:xfrm>
            <a:off x="5796136" y="1412776"/>
            <a:ext cx="3112157" cy="2554158"/>
            <a:chOff x="5508104" y="1450907"/>
            <a:chExt cx="3112157" cy="2554158"/>
          </a:xfrm>
        </p:grpSpPr>
        <p:grpSp>
          <p:nvGrpSpPr>
            <p:cNvPr id="33" name="Gruppierung 32"/>
            <p:cNvGrpSpPr>
              <a:grpSpLocks noChangeAspect="1"/>
            </p:cNvGrpSpPr>
            <p:nvPr/>
          </p:nvGrpSpPr>
          <p:grpSpPr>
            <a:xfrm>
              <a:off x="5508104" y="1450907"/>
              <a:ext cx="3112157" cy="2554158"/>
              <a:chOff x="1967823" y="2713074"/>
              <a:chExt cx="2729230" cy="2157730"/>
            </a:xfrm>
          </p:grpSpPr>
          <p:pic>
            <p:nvPicPr>
              <p:cNvPr id="28" name="Bild 27" descr="Macintosh HD:Users:fschuette:Desktop:DOKTOR:Algo_Paper:Seasonalitaet:uebersicht_T_Cruises.eps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7823" y="2713074"/>
                <a:ext cx="2729230" cy="215773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" name="Textfeld 29"/>
              <p:cNvSpPr txBox="1"/>
              <p:nvPr/>
            </p:nvSpPr>
            <p:spPr>
              <a:xfrm>
                <a:off x="2228101" y="3424227"/>
                <a:ext cx="685800" cy="228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800" dirty="0">
                    <a:effectLst/>
                    <a:latin typeface="Arial Black"/>
                    <a:ea typeface="ＭＳ 明朝"/>
                    <a:cs typeface="Times New Roman"/>
                  </a:rPr>
                  <a:t>CVOO</a:t>
                </a:r>
                <a:endParaRPr lang="de-DE" sz="1200" dirty="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3090773" y="3075451"/>
                <a:ext cx="685800" cy="342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800" dirty="0">
                    <a:effectLst/>
                    <a:latin typeface="Arial Black"/>
                    <a:ea typeface="ＭＳ 明朝"/>
                    <a:cs typeface="Times New Roman"/>
                  </a:rPr>
                  <a:t>CVFZ</a:t>
                </a:r>
                <a:endParaRPr lang="de-DE" sz="1200" dirty="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2" name="Kreuz 31"/>
              <p:cNvSpPr/>
              <p:nvPr/>
            </p:nvSpPr>
            <p:spPr>
              <a:xfrm>
                <a:off x="2483895" y="3541493"/>
                <a:ext cx="114300" cy="114300"/>
              </a:xfrm>
              <a:prstGeom prst="plus">
                <a:avLst>
                  <a:gd name="adj" fmla="val 4346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/>
              </a:p>
            </p:txBody>
          </p:sp>
        </p:grpSp>
        <p:sp>
          <p:nvSpPr>
            <p:cNvPr id="89" name="Pfeil nach rechts 88"/>
            <p:cNvSpPr/>
            <p:nvPr/>
          </p:nvSpPr>
          <p:spPr>
            <a:xfrm rot="10800000" flipV="1">
              <a:off x="7505081" y="3034868"/>
              <a:ext cx="281194" cy="15681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Pfeil nach rechts 89"/>
            <p:cNvSpPr/>
            <p:nvPr/>
          </p:nvSpPr>
          <p:spPr>
            <a:xfrm rot="10800000" flipV="1">
              <a:off x="7623841" y="2640553"/>
              <a:ext cx="179254" cy="15681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Pfeil nach rechts 90"/>
            <p:cNvSpPr/>
            <p:nvPr/>
          </p:nvSpPr>
          <p:spPr>
            <a:xfrm rot="10800000" flipV="1">
              <a:off x="7622262" y="2051803"/>
              <a:ext cx="180833" cy="15681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Mesoscale</a:t>
            </a:r>
            <a:r>
              <a:rPr lang="de-DE" dirty="0"/>
              <a:t> </a:t>
            </a:r>
            <a:r>
              <a:rPr lang="de-DE" dirty="0" err="1"/>
              <a:t>eddies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coastal</a:t>
            </a:r>
            <a:r>
              <a:rPr lang="de-DE" dirty="0"/>
              <a:t> </a:t>
            </a:r>
            <a:r>
              <a:rPr lang="de-DE" dirty="0" err="1"/>
              <a:t>upwelling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/>
              <a:t> off NW </a:t>
            </a:r>
            <a:r>
              <a:rPr lang="de-DE" dirty="0" err="1" smtClean="0"/>
              <a:t>Africa</a:t>
            </a:r>
            <a:endParaRPr lang="de-DE" dirty="0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5652120" y="6288037"/>
            <a:ext cx="3491880" cy="597347"/>
          </a:xfrm>
          <a:prstGeom prst="rect">
            <a:avLst/>
          </a:prstGeom>
          <a:solidFill>
            <a:srgbClr val="1964AE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 smtClean="0">
                <a:solidFill>
                  <a:schemeClr val="bg1"/>
                </a:solidFill>
              </a:rPr>
              <a:t>Florian </a:t>
            </a:r>
            <a:r>
              <a:rPr lang="en-US" dirty="0" err="1" smtClean="0">
                <a:solidFill>
                  <a:schemeClr val="bg1"/>
                </a:solidFill>
              </a:rPr>
              <a:t>Schütte</a:t>
            </a:r>
            <a:r>
              <a:rPr lang="en-US" dirty="0" smtClean="0">
                <a:solidFill>
                  <a:schemeClr val="bg1"/>
                </a:solidFill>
              </a:rPr>
              <a:t>, PhD thesis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in progress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3627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400" y="1429200"/>
            <a:ext cx="5728081" cy="5310378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Oxygen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Shallow</a:t>
            </a:r>
            <a:r>
              <a:rPr lang="de-DE" dirty="0" smtClean="0"/>
              <a:t> Oxygen Minimum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0825" y="1341438"/>
            <a:ext cx="3241055" cy="4824412"/>
          </a:xfrm>
        </p:spPr>
        <p:txBody>
          <a:bodyPr/>
          <a:lstStyle/>
          <a:p>
            <a:r>
              <a:rPr lang="de-DE" sz="2400" dirty="0" err="1" smtClean="0"/>
              <a:t>Shallow</a:t>
            </a:r>
            <a:r>
              <a:rPr lang="de-DE" sz="2400" dirty="0" smtClean="0"/>
              <a:t> OMZ </a:t>
            </a:r>
            <a:r>
              <a:rPr lang="de-DE" sz="2400" dirty="0" err="1" smtClean="0"/>
              <a:t>close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eastern</a:t>
            </a:r>
            <a:r>
              <a:rPr lang="de-DE" sz="2400" dirty="0" smtClean="0"/>
              <a:t> </a:t>
            </a:r>
            <a:r>
              <a:rPr lang="de-DE" sz="2400" dirty="0" err="1" smtClean="0"/>
              <a:t>boundary</a:t>
            </a:r>
            <a:r>
              <a:rPr lang="de-DE" sz="2400" dirty="0" smtClean="0"/>
              <a:t> </a:t>
            </a:r>
            <a:r>
              <a:rPr lang="de-DE" sz="2400" dirty="0" err="1" smtClean="0"/>
              <a:t>upwelling</a:t>
            </a:r>
            <a:r>
              <a:rPr lang="de-DE" sz="2400" dirty="0" smtClean="0"/>
              <a:t> </a:t>
            </a:r>
            <a:r>
              <a:rPr lang="de-DE" sz="2400" dirty="0" err="1" smtClean="0"/>
              <a:t>region</a:t>
            </a:r>
            <a:endParaRPr lang="de-DE" sz="2400" dirty="0" smtClean="0"/>
          </a:p>
          <a:p>
            <a:r>
              <a:rPr lang="de-DE" sz="2400" dirty="0" smtClean="0"/>
              <a:t>Single </a:t>
            </a:r>
            <a:r>
              <a:rPr lang="de-DE" sz="2400" dirty="0" err="1" smtClean="0"/>
              <a:t>low</a:t>
            </a:r>
            <a:r>
              <a:rPr lang="de-DE" sz="2400" dirty="0" smtClean="0"/>
              <a:t> </a:t>
            </a:r>
            <a:r>
              <a:rPr lang="de-DE" sz="2400" dirty="0" err="1" smtClean="0"/>
              <a:t>oxygen</a:t>
            </a:r>
            <a:r>
              <a:rPr lang="de-DE" sz="2400" dirty="0" smtClean="0"/>
              <a:t> </a:t>
            </a:r>
            <a:r>
              <a:rPr lang="de-DE" sz="2400" dirty="0" err="1" smtClean="0"/>
              <a:t>events</a:t>
            </a:r>
            <a:r>
              <a:rPr lang="de-DE" sz="2400" dirty="0"/>
              <a:t> </a:t>
            </a:r>
            <a:r>
              <a:rPr lang="de-DE" sz="2400" dirty="0" err="1" smtClean="0"/>
              <a:t>typically</a:t>
            </a:r>
            <a:r>
              <a:rPr lang="de-DE" sz="2400" dirty="0" smtClean="0"/>
              <a:t> </a:t>
            </a:r>
            <a:r>
              <a:rPr lang="de-DE" sz="2400" dirty="0" err="1" smtClean="0"/>
              <a:t>associated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cyclonic</a:t>
            </a:r>
            <a:r>
              <a:rPr lang="de-DE" sz="2400" dirty="0" smtClean="0"/>
              <a:t> </a:t>
            </a:r>
            <a:r>
              <a:rPr lang="de-DE" sz="2400" dirty="0" err="1" smtClean="0"/>
              <a:t>or</a:t>
            </a:r>
            <a:r>
              <a:rPr lang="de-DE" sz="2400" dirty="0" smtClean="0"/>
              <a:t> anticyclonic </a:t>
            </a:r>
            <a:r>
              <a:rPr lang="de-DE" sz="2400" dirty="0" err="1" smtClean="0"/>
              <a:t>modewater</a:t>
            </a:r>
            <a:r>
              <a:rPr lang="de-DE" sz="2400" dirty="0" smtClean="0"/>
              <a:t> </a:t>
            </a:r>
            <a:r>
              <a:rPr lang="de-DE" sz="2400" dirty="0" err="1" smtClean="0"/>
              <a:t>eddies</a:t>
            </a:r>
            <a:r>
              <a:rPr lang="de-DE" sz="2400" dirty="0" smtClean="0"/>
              <a:t> also in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region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deep</a:t>
            </a:r>
            <a:r>
              <a:rPr lang="de-DE" sz="2400" dirty="0" smtClean="0"/>
              <a:t> OMZ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4040515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ahabdie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8188646" cy="509902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588224" y="1475492"/>
            <a:ext cx="2025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Chlorophyll</a:t>
            </a:r>
            <a:endParaRPr lang="de-DE" dirty="0"/>
          </a:p>
        </p:txBody>
      </p:sp>
      <p:sp>
        <p:nvSpPr>
          <p:cNvPr id="9" name="Pfeil nach rechts 8"/>
          <p:cNvSpPr/>
          <p:nvPr/>
        </p:nvSpPr>
        <p:spPr>
          <a:xfrm rot="21438680" flipV="1">
            <a:off x="4376344" y="2014862"/>
            <a:ext cx="281194" cy="15681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 nach rechts 9"/>
          <p:cNvSpPr/>
          <p:nvPr/>
        </p:nvSpPr>
        <p:spPr>
          <a:xfrm rot="19985007" flipV="1">
            <a:off x="4304231" y="4636282"/>
            <a:ext cx="281194" cy="15681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Eddy </a:t>
            </a:r>
            <a:r>
              <a:rPr lang="de-DE" dirty="0" err="1"/>
              <a:t>H</a:t>
            </a:r>
            <a:r>
              <a:rPr lang="de-DE" dirty="0" err="1" smtClean="0"/>
              <a:t>unt</a:t>
            </a:r>
            <a:r>
              <a:rPr lang="de-DE" dirty="0" smtClean="0"/>
              <a:t> </a:t>
            </a:r>
            <a:r>
              <a:rPr lang="de-DE" dirty="0" err="1" smtClean="0"/>
              <a:t>during</a:t>
            </a:r>
            <a:r>
              <a:rPr lang="de-DE" dirty="0" smtClean="0"/>
              <a:t> MSM22</a:t>
            </a:r>
            <a:endParaRPr lang="de-DE" dirty="0"/>
          </a:p>
        </p:txBody>
      </p:sp>
      <p:pic>
        <p:nvPicPr>
          <p:cNvPr id="11" name="Bild 10" descr="ahabdie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8" b="45920"/>
          <a:stretch/>
        </p:blipFill>
        <p:spPr>
          <a:xfrm>
            <a:off x="179512" y="6503776"/>
            <a:ext cx="8188646" cy="309600"/>
          </a:xfrm>
          <a:prstGeom prst="rect">
            <a:avLst/>
          </a:prstGeom>
        </p:spPr>
      </p:pic>
      <p:pic>
        <p:nvPicPr>
          <p:cNvPr id="2" name="Bild 1" descr="ddjbfeg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80" y="1844824"/>
            <a:ext cx="2058633" cy="4673335"/>
          </a:xfrm>
          <a:prstGeom prst="rect">
            <a:avLst/>
          </a:prstGeom>
        </p:spPr>
      </p:pic>
      <p:sp>
        <p:nvSpPr>
          <p:cNvPr id="5" name="Pfeil nach rechts 4"/>
          <p:cNvSpPr/>
          <p:nvPr/>
        </p:nvSpPr>
        <p:spPr>
          <a:xfrm rot="2932710" flipV="1">
            <a:off x="7736256" y="1968977"/>
            <a:ext cx="281194" cy="15681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53806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cruise_track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 t="-7" r="1203" b="68513"/>
          <a:stretch/>
        </p:blipFill>
        <p:spPr>
          <a:xfrm>
            <a:off x="179512" y="5178146"/>
            <a:ext cx="5580112" cy="1663200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Oxygen </a:t>
            </a:r>
            <a:r>
              <a:rPr lang="de-DE" dirty="0" err="1" smtClean="0"/>
              <a:t>at</a:t>
            </a:r>
            <a:r>
              <a:rPr lang="de-DE" dirty="0" smtClean="0"/>
              <a:t> CVOO Mooring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1E805-E3CF-4D19-B9D3-C33966A11983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7674"/>
            <a:ext cx="9144000" cy="433782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769400" y="5607776"/>
            <a:ext cx="2897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Oxygen </a:t>
            </a:r>
            <a:r>
              <a:rPr lang="de-DE" dirty="0" err="1" smtClean="0"/>
              <a:t>at</a:t>
            </a:r>
            <a:r>
              <a:rPr lang="de-DE" dirty="0" smtClean="0"/>
              <a:t> 40-60m (</a:t>
            </a:r>
            <a:r>
              <a:rPr lang="de-DE" dirty="0" err="1" smtClean="0"/>
              <a:t>black</a:t>
            </a:r>
            <a:r>
              <a:rPr lang="de-DE" dirty="0" smtClean="0"/>
              <a:t>), </a:t>
            </a:r>
          </a:p>
          <a:p>
            <a:r>
              <a:rPr lang="de-DE" dirty="0" smtClean="0"/>
              <a:t>140m (</a:t>
            </a:r>
            <a:r>
              <a:rPr lang="de-DE" dirty="0" err="1" smtClean="0"/>
              <a:t>grey</a:t>
            </a:r>
            <a:r>
              <a:rPr lang="de-DE" dirty="0" smtClean="0"/>
              <a:t>)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oxygen</a:t>
            </a:r>
            <a:r>
              <a:rPr lang="de-DE" dirty="0" smtClean="0"/>
              <a:t> </a:t>
            </a:r>
            <a:r>
              <a:rPr lang="de-DE" dirty="0" err="1" smtClean="0"/>
              <a:t>saturation</a:t>
            </a:r>
            <a:r>
              <a:rPr lang="de-DE" dirty="0" smtClean="0"/>
              <a:t> (</a:t>
            </a:r>
            <a:r>
              <a:rPr lang="de-DE" dirty="0" err="1" smtClean="0"/>
              <a:t>red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724128" y="6512250"/>
            <a:ext cx="3419872" cy="360040"/>
          </a:xfrm>
          <a:prstGeom prst="rect">
            <a:avLst/>
          </a:prstGeom>
          <a:solidFill>
            <a:srgbClr val="1964AE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err="1" smtClean="0">
                <a:solidFill>
                  <a:schemeClr val="bg1"/>
                </a:solidFill>
              </a:rPr>
              <a:t>Karstensen</a:t>
            </a:r>
            <a:r>
              <a:rPr lang="de-DE" dirty="0" smtClean="0">
                <a:solidFill>
                  <a:schemeClr val="bg1"/>
                </a:solidFill>
              </a:rPr>
              <a:t> et al., 2015</a:t>
            </a:r>
          </a:p>
        </p:txBody>
      </p:sp>
    </p:spTree>
    <p:extLst>
      <p:ext uri="{BB962C8B-B14F-4D97-AF65-F5344CB8AC3E}">
        <p14:creationId xmlns:p14="http://schemas.microsoft.com/office/powerpoint/2010/main" val="197470553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Passage </a:t>
            </a:r>
            <a:r>
              <a:rPr lang="de-DE" dirty="0" err="1" smtClean="0"/>
              <a:t>of</a:t>
            </a:r>
            <a:r>
              <a:rPr lang="de-DE" dirty="0" smtClean="0"/>
              <a:t> a Mode-</a:t>
            </a:r>
            <a:r>
              <a:rPr lang="de-DE" dirty="0" err="1" smtClean="0"/>
              <a:t>Water</a:t>
            </a:r>
            <a:r>
              <a:rPr lang="de-DE" dirty="0" smtClean="0"/>
              <a:t> Eddy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CVOO Mooring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200" dirty="0"/>
              <a:t>L</a:t>
            </a:r>
            <a:r>
              <a:rPr lang="de-DE" sz="2200" dirty="0" smtClean="0"/>
              <a:t>ow </a:t>
            </a:r>
            <a:r>
              <a:rPr lang="de-DE" sz="2200" dirty="0" err="1"/>
              <a:t>oxygen</a:t>
            </a:r>
            <a:r>
              <a:rPr lang="de-DE" sz="2200" dirty="0"/>
              <a:t> </a:t>
            </a:r>
            <a:r>
              <a:rPr lang="de-DE" sz="2200" dirty="0" err="1"/>
              <a:t>zones</a:t>
            </a:r>
            <a:r>
              <a:rPr lang="de-DE" sz="2200" dirty="0"/>
              <a:t> </a:t>
            </a:r>
            <a:r>
              <a:rPr lang="de-DE" sz="2200" dirty="0" err="1"/>
              <a:t>are</a:t>
            </a:r>
            <a:r>
              <a:rPr lang="de-DE" sz="2200" dirty="0"/>
              <a:t> </a:t>
            </a:r>
            <a:r>
              <a:rPr lang="de-DE" sz="2200" dirty="0" err="1" smtClean="0"/>
              <a:t>created</a:t>
            </a:r>
            <a:r>
              <a:rPr lang="de-DE" sz="2200" dirty="0"/>
              <a:t> </a:t>
            </a:r>
            <a:r>
              <a:rPr lang="de-DE" sz="2200" dirty="0" smtClean="0"/>
              <a:t>just </a:t>
            </a:r>
            <a:r>
              <a:rPr lang="de-DE" sz="2200" dirty="0" err="1"/>
              <a:t>below</a:t>
            </a:r>
            <a:r>
              <a:rPr lang="de-DE" sz="2200" dirty="0"/>
              <a:t> </a:t>
            </a:r>
            <a:r>
              <a:rPr lang="de-DE" sz="2200" dirty="0" err="1"/>
              <a:t>the</a:t>
            </a:r>
            <a:r>
              <a:rPr lang="de-DE" sz="2200" dirty="0"/>
              <a:t> </a:t>
            </a:r>
            <a:r>
              <a:rPr lang="de-DE" sz="2200" dirty="0" err="1"/>
              <a:t>mixed-layer</a:t>
            </a:r>
            <a:r>
              <a:rPr lang="de-DE" sz="2200" dirty="0"/>
              <a:t>, in </a:t>
            </a:r>
            <a:r>
              <a:rPr lang="de-DE" sz="2200" dirty="0" err="1"/>
              <a:t>the</a:t>
            </a:r>
            <a:r>
              <a:rPr lang="de-DE" sz="2200" dirty="0"/>
              <a:t> </a:t>
            </a:r>
            <a:r>
              <a:rPr lang="de-DE" sz="2200" dirty="0" err="1"/>
              <a:t>euphotic</a:t>
            </a:r>
            <a:r>
              <a:rPr lang="de-DE" sz="2200" dirty="0"/>
              <a:t> </a:t>
            </a:r>
            <a:r>
              <a:rPr lang="de-DE" sz="2200" dirty="0" err="1"/>
              <a:t>zone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high </a:t>
            </a:r>
            <a:r>
              <a:rPr lang="de-DE" sz="2200" dirty="0" err="1" smtClean="0"/>
              <a:t>productive</a:t>
            </a:r>
            <a:r>
              <a:rPr lang="de-DE" sz="2200" dirty="0"/>
              <a:t> </a:t>
            </a:r>
            <a:r>
              <a:rPr lang="de-DE" sz="2200" dirty="0" smtClean="0"/>
              <a:t>anticyclonic </a:t>
            </a:r>
            <a:r>
              <a:rPr lang="de-DE" sz="2200" dirty="0" err="1" smtClean="0"/>
              <a:t>modewater</a:t>
            </a:r>
            <a:r>
              <a:rPr lang="de-DE" sz="2200" dirty="0"/>
              <a:t> </a:t>
            </a:r>
            <a:r>
              <a:rPr lang="de-DE" sz="2200" dirty="0" err="1" smtClean="0"/>
              <a:t>eddies</a:t>
            </a:r>
            <a:r>
              <a:rPr lang="de-DE" sz="2200" dirty="0" smtClean="0"/>
              <a:t> (</a:t>
            </a:r>
            <a:r>
              <a:rPr lang="de-DE" sz="2200" dirty="0" err="1" smtClean="0"/>
              <a:t>oxygen</a:t>
            </a:r>
            <a:r>
              <a:rPr lang="de-DE" sz="2200" dirty="0" smtClean="0"/>
              <a:t> </a:t>
            </a:r>
            <a:r>
              <a:rPr lang="de-DE" sz="2200" dirty="0" err="1" smtClean="0"/>
              <a:t>at</a:t>
            </a:r>
            <a:r>
              <a:rPr lang="de-DE" sz="2200" dirty="0"/>
              <a:t> </a:t>
            </a:r>
            <a:r>
              <a:rPr lang="de-DE" sz="2200" dirty="0" smtClean="0"/>
              <a:t>42 </a:t>
            </a:r>
            <a:r>
              <a:rPr lang="de-DE" sz="2200" dirty="0" err="1" smtClean="0"/>
              <a:t>and</a:t>
            </a:r>
            <a:r>
              <a:rPr lang="de-DE" sz="2200" dirty="0" smtClean="0"/>
              <a:t> 170m, </a:t>
            </a:r>
            <a:r>
              <a:rPr lang="de-DE" sz="2200" dirty="0" err="1" smtClean="0"/>
              <a:t>salinity</a:t>
            </a:r>
            <a:r>
              <a:rPr lang="de-DE" sz="2200" dirty="0" smtClean="0"/>
              <a:t>, meridional </a:t>
            </a:r>
            <a:r>
              <a:rPr lang="de-DE" sz="2200" dirty="0" err="1" smtClean="0"/>
              <a:t>velocity</a:t>
            </a:r>
            <a:r>
              <a:rPr lang="de-DE" sz="2200" dirty="0" smtClean="0"/>
              <a:t> [m/s])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CA8D32-D70C-42AA-BBA3-B1086B65AF4D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985"/>
            <a:ext cx="9144000" cy="3777343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1520" y="6381328"/>
            <a:ext cx="8892480" cy="360040"/>
          </a:xfrm>
          <a:prstGeom prst="rect">
            <a:avLst/>
          </a:prstGeom>
          <a:solidFill>
            <a:srgbClr val="1964AE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err="1" smtClean="0">
                <a:solidFill>
                  <a:schemeClr val="bg1"/>
                </a:solidFill>
              </a:rPr>
              <a:t>Karstensen</a:t>
            </a:r>
            <a:r>
              <a:rPr lang="de-DE" dirty="0" smtClean="0">
                <a:solidFill>
                  <a:schemeClr val="bg1"/>
                </a:solidFill>
              </a:rPr>
              <a:t> et al., 2015</a:t>
            </a:r>
          </a:p>
        </p:txBody>
      </p:sp>
    </p:spTree>
    <p:extLst>
      <p:ext uri="{BB962C8B-B14F-4D97-AF65-F5344CB8AC3E}">
        <p14:creationId xmlns:p14="http://schemas.microsoft.com/office/powerpoint/2010/main" val="313659915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crosoft Sans Serif" charset="0"/>
              </a:rPr>
              <a:t>TACE </a:t>
            </a:r>
            <a:r>
              <a:rPr lang="en-US" dirty="0" smtClean="0">
                <a:latin typeface="Microsoft Sans Serif" charset="0"/>
              </a:rPr>
              <a:t>Observational Network</a:t>
            </a:r>
            <a:endParaRPr lang="en-US" dirty="0">
              <a:latin typeface="Microsoft Sans Serif" charset="0"/>
            </a:endParaRPr>
          </a:p>
        </p:txBody>
      </p:sp>
      <p:sp>
        <p:nvSpPr>
          <p:cNvPr id="1229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Microsoft Sans Serif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eaLnBrk="1" hangingPunct="1"/>
            <a:fld id="{E19C068B-9131-BD42-AEE7-DD1E2ED645CA}" type="slidenum">
              <a:rPr lang="de-DE">
                <a:solidFill>
                  <a:schemeClr val="hlink"/>
                </a:solidFill>
              </a:rPr>
              <a:pPr eaLnBrk="1" hangingPunct="1"/>
              <a:t>26</a:t>
            </a:fld>
            <a:endParaRPr lang="de-DE">
              <a:solidFill>
                <a:schemeClr val="hlink"/>
              </a:solidFill>
            </a:endParaRPr>
          </a:p>
        </p:txBody>
      </p:sp>
      <p:pic>
        <p:nvPicPr>
          <p:cNvPr id="12293" name="Grafik 4" descr="ta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36675"/>
            <a:ext cx="8543925" cy="4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4"/>
          <p:cNvSpPr>
            <a:spLocks noChangeArrowheads="1"/>
          </p:cNvSpPr>
          <p:nvPr/>
        </p:nvSpPr>
        <p:spPr bwMode="auto">
          <a:xfrm>
            <a:off x="0" y="6043613"/>
            <a:ext cx="8820150" cy="841375"/>
          </a:xfrm>
          <a:prstGeom prst="rect">
            <a:avLst/>
          </a:prstGeom>
          <a:solidFill>
            <a:schemeClr val="hlink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dirty="0" smtClean="0">
                <a:solidFill>
                  <a:schemeClr val="bg1"/>
                </a:solidFill>
              </a:rPr>
              <a:t>Observing system during TACE (2006-2011) included different 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  process studies, like e.g. the 23°W equatorial moorings 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Equatorial</a:t>
            </a:r>
            <a:r>
              <a:rPr lang="de-DE" dirty="0" smtClean="0"/>
              <a:t> </a:t>
            </a:r>
            <a:r>
              <a:rPr lang="de-DE" dirty="0" err="1" smtClean="0"/>
              <a:t>Circulation</a:t>
            </a:r>
            <a:r>
              <a:rPr lang="de-DE" dirty="0" smtClean="0"/>
              <a:t> </a:t>
            </a:r>
            <a:r>
              <a:rPr lang="de-DE" dirty="0" err="1" smtClean="0"/>
              <a:t>Variability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23°W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1CCA8D32-D70C-42AA-BBA3-B1086B65AF4D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0768"/>
            <a:ext cx="9144000" cy="546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1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Equatorial</a:t>
            </a:r>
            <a:r>
              <a:rPr lang="de-DE" dirty="0" smtClean="0"/>
              <a:t> </a:t>
            </a:r>
            <a:r>
              <a:rPr lang="de-DE" dirty="0" err="1" smtClean="0"/>
              <a:t>Undercurrent</a:t>
            </a:r>
            <a:r>
              <a:rPr lang="de-DE" dirty="0" smtClean="0"/>
              <a:t> Transport </a:t>
            </a:r>
            <a:r>
              <a:rPr lang="de-DE" dirty="0" err="1" smtClean="0"/>
              <a:t>at</a:t>
            </a:r>
            <a:r>
              <a:rPr lang="de-DE" dirty="0" smtClean="0"/>
              <a:t> 23°W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1CCA8D32-D70C-42AA-BBA3-B1086B65AF4D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324681"/>
            <a:ext cx="8532440" cy="5483509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39552" y="5776700"/>
            <a:ext cx="8604448" cy="360362"/>
          </a:xfrm>
          <a:prstGeom prst="rect">
            <a:avLst/>
          </a:prstGeom>
          <a:solidFill>
            <a:srgbClr val="1964AE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>
                <a:solidFill>
                  <a:schemeClr val="bg1"/>
                </a:solidFill>
              </a:rPr>
              <a:t>Robert Kopte, </a:t>
            </a:r>
            <a:r>
              <a:rPr lang="de-DE" dirty="0" err="1" smtClean="0">
                <a:solidFill>
                  <a:schemeClr val="bg1"/>
                </a:solidFill>
              </a:rPr>
              <a:t>PhD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thesis</a:t>
            </a:r>
            <a:r>
              <a:rPr lang="de-DE" dirty="0" smtClean="0">
                <a:solidFill>
                  <a:schemeClr val="bg1"/>
                </a:solidFill>
              </a:rPr>
              <a:t> in </a:t>
            </a:r>
            <a:r>
              <a:rPr lang="de-DE" dirty="0" err="1" smtClean="0">
                <a:solidFill>
                  <a:schemeClr val="bg1"/>
                </a:solidFill>
              </a:rPr>
              <a:t>progress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0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250825" y="1341438"/>
            <a:ext cx="8569325" cy="5399930"/>
          </a:xfrm>
          <a:noFill/>
        </p:spPr>
        <p:txBody>
          <a:bodyPr/>
          <a:lstStyle/>
          <a:p>
            <a:r>
              <a:rPr lang="en-US" dirty="0"/>
              <a:t>Kiel Collaborative Research Centre SFB </a:t>
            </a:r>
            <a:r>
              <a:rPr lang="en-US" dirty="0" smtClean="0"/>
              <a:t>754: first two phases from 2008-2011 and 2012-2015, third and last phase is in the stage of proposal submission</a:t>
            </a:r>
          </a:p>
          <a:p>
            <a:r>
              <a:rPr lang="en-US" dirty="0" smtClean="0"/>
              <a:t>Multi-year program to study ocean processes as well as long-term changes</a:t>
            </a:r>
          </a:p>
          <a:p>
            <a:r>
              <a:rPr lang="en-US" dirty="0" smtClean="0"/>
              <a:t>Strong cooperation between physical and biogeochemical working groups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CA8D32-D70C-42AA-BBA3-B1086B65AF4D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58772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icrosoft Sans Serif" charset="0"/>
              </a:rPr>
              <a:t>Projects, Questions, Topics</a:t>
            </a:r>
            <a:endParaRPr lang="en-US" dirty="0">
              <a:latin typeface="Microsoft Sans Serif" charset="0"/>
            </a:endParaRPr>
          </a:p>
        </p:txBody>
      </p:sp>
      <p:sp>
        <p:nvSpPr>
          <p:cNvPr id="11267" name="Inhaltsplatzhalter 2"/>
          <p:cNvSpPr>
            <a:spLocks noGrp="1"/>
          </p:cNvSpPr>
          <p:nvPr>
            <p:ph idx="1"/>
          </p:nvPr>
        </p:nvSpPr>
        <p:spPr>
          <a:xfrm>
            <a:off x="250825" y="1341438"/>
            <a:ext cx="8569325" cy="5400675"/>
          </a:xfrm>
          <a:solidFill>
            <a:srgbClr val="DEE7EF"/>
          </a:solidFill>
        </p:spPr>
        <p:txBody>
          <a:bodyPr/>
          <a:lstStyle/>
          <a:p>
            <a:r>
              <a:rPr lang="en-US" sz="2400" dirty="0"/>
              <a:t>Kiel Collaborative Research Centre SFB 754</a:t>
            </a:r>
          </a:p>
          <a:p>
            <a:pPr lvl="1"/>
            <a:r>
              <a:rPr lang="en-GB" sz="2000" dirty="0"/>
              <a:t>M</a:t>
            </a:r>
            <a:r>
              <a:rPr lang="en-GB" sz="2000" dirty="0" smtClean="0"/>
              <a:t>ean </a:t>
            </a:r>
            <a:r>
              <a:rPr lang="en-GB" sz="2000" dirty="0"/>
              <a:t>and long-term variability of oxygen distribution and </a:t>
            </a:r>
            <a:r>
              <a:rPr lang="en-GB" sz="2000" dirty="0" smtClean="0"/>
              <a:t>circulation</a:t>
            </a:r>
            <a:endParaRPr lang="en-US" sz="2000" dirty="0" smtClean="0"/>
          </a:p>
          <a:p>
            <a:pPr lvl="1"/>
            <a:r>
              <a:rPr lang="en-US" sz="2000" dirty="0" smtClean="0"/>
              <a:t>Spatial and temporal variability of oxygen variance and eddy mixing</a:t>
            </a:r>
            <a:endParaRPr lang="en-US" sz="2000" dirty="0"/>
          </a:p>
          <a:p>
            <a:pPr lvl="1"/>
            <a:r>
              <a:rPr lang="en-US" sz="2000" dirty="0" smtClean="0"/>
              <a:t>Ventilation of equatorial oxygen maximum</a:t>
            </a:r>
          </a:p>
          <a:p>
            <a:pPr lvl="1"/>
            <a:r>
              <a:rPr lang="en-US" sz="2000" dirty="0" smtClean="0"/>
              <a:t>Zooplankton, particle fluxes and role in oxygen consumption</a:t>
            </a:r>
          </a:p>
          <a:p>
            <a:pPr lvl="1"/>
            <a:r>
              <a:rPr lang="en-US" sz="2000" dirty="0" smtClean="0"/>
              <a:t>Distribution of nitrogen fixation by </a:t>
            </a:r>
            <a:r>
              <a:rPr lang="en-US" sz="2000" dirty="0" err="1" smtClean="0"/>
              <a:t>trichodesmium</a:t>
            </a:r>
            <a:endParaRPr lang="en-US" sz="2000" dirty="0"/>
          </a:p>
          <a:p>
            <a:r>
              <a:rPr lang="en-US" sz="2400" dirty="0" smtClean="0"/>
              <a:t>BMBF joint project NORDATLANTIK/RACE</a:t>
            </a:r>
          </a:p>
          <a:p>
            <a:pPr lvl="1"/>
            <a:r>
              <a:rPr lang="en-US" sz="2000" dirty="0" smtClean="0"/>
              <a:t>Equatorial circulation and role in Tropical Atlantic Variability</a:t>
            </a:r>
          </a:p>
          <a:p>
            <a:r>
              <a:rPr lang="en-US" sz="2400" dirty="0" smtClean="0"/>
              <a:t>BMBF joint project SOPRAN</a:t>
            </a:r>
          </a:p>
          <a:p>
            <a:pPr lvl="1"/>
            <a:r>
              <a:rPr lang="en-US" sz="2000" dirty="0" smtClean="0"/>
              <a:t>Multidisciplinary CVOO mooring near Cape Verde (north of Sao Vicente) since 2006</a:t>
            </a:r>
          </a:p>
          <a:p>
            <a:r>
              <a:rPr lang="en-US" sz="2400" dirty="0" smtClean="0"/>
              <a:t> German/French/West African project AWA</a:t>
            </a:r>
          </a:p>
          <a:p>
            <a:pPr lvl="1"/>
            <a:r>
              <a:rPr lang="en-US" sz="2000" dirty="0" smtClean="0">
                <a:latin typeface="Microsoft Sans Serif" charset="0"/>
              </a:rPr>
              <a:t>Multidisciplinary study of </a:t>
            </a:r>
            <a:r>
              <a:rPr lang="en-US" sz="2000" dirty="0" err="1" smtClean="0">
                <a:latin typeface="Microsoft Sans Serif" charset="0"/>
              </a:rPr>
              <a:t>mesoscale</a:t>
            </a:r>
            <a:r>
              <a:rPr lang="en-US" sz="2000" dirty="0" smtClean="0">
                <a:latin typeface="Microsoft Sans Serif" charset="0"/>
              </a:rPr>
              <a:t> eddies and their role in the lateral exchange in the coastal upwelling region of NW Africa</a:t>
            </a:r>
          </a:p>
        </p:txBody>
      </p:sp>
      <p:sp>
        <p:nvSpPr>
          <p:cNvPr id="1126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eaLnBrk="1" hangingPunct="1"/>
            <a:fld id="{E734CBB5-6D16-A64F-9CAB-0FE10E687731}" type="slidenum">
              <a:rPr lang="de-DE">
                <a:solidFill>
                  <a:schemeClr val="hlink"/>
                </a:solidFill>
              </a:rPr>
              <a:pPr eaLnBrk="1" hangingPunct="1"/>
              <a:t>3</a:t>
            </a:fld>
            <a:endParaRPr lang="de-DE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99020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icrosoft Sans Serif" charset="0"/>
              </a:rPr>
              <a:t>Work Program</a:t>
            </a:r>
            <a:endParaRPr lang="en-US" dirty="0">
              <a:latin typeface="Microsoft Sans Serif" charset="0"/>
            </a:endParaRPr>
          </a:p>
        </p:txBody>
      </p:sp>
      <p:sp>
        <p:nvSpPr>
          <p:cNvPr id="11267" name="Inhaltsplatzhalter 2"/>
          <p:cNvSpPr>
            <a:spLocks noGrp="1"/>
          </p:cNvSpPr>
          <p:nvPr>
            <p:ph idx="1"/>
          </p:nvPr>
        </p:nvSpPr>
        <p:spPr>
          <a:xfrm>
            <a:off x="250825" y="1341438"/>
            <a:ext cx="3385071" cy="5400675"/>
          </a:xfrm>
          <a:solidFill>
            <a:srgbClr val="DEE7EF"/>
          </a:solidFill>
        </p:spPr>
        <p:txBody>
          <a:bodyPr/>
          <a:lstStyle/>
          <a:p>
            <a:r>
              <a:rPr lang="en-GB" sz="1800" dirty="0">
                <a:latin typeface="Microsoft Sans Serif" charset="0"/>
              </a:rPr>
              <a:t>4 mooring recoveries, 6 deployments</a:t>
            </a:r>
          </a:p>
          <a:p>
            <a:r>
              <a:rPr lang="en-GB" sz="1800" dirty="0">
                <a:latin typeface="Microsoft Sans Serif" charset="0"/>
              </a:rPr>
              <a:t>115 CTD stations with water bottle sampling for O</a:t>
            </a:r>
            <a:r>
              <a:rPr lang="en-GB" sz="1800" baseline="-25000" dirty="0">
                <a:latin typeface="Microsoft Sans Serif" charset="0"/>
              </a:rPr>
              <a:t>2</a:t>
            </a:r>
            <a:r>
              <a:rPr lang="en-GB" sz="1800" dirty="0">
                <a:latin typeface="Microsoft Sans Serif" charset="0"/>
              </a:rPr>
              <a:t>, nutrients,</a:t>
            </a:r>
            <a:r>
              <a:rPr lang="en-GB" sz="1800" baseline="-25000" dirty="0">
                <a:latin typeface="Microsoft Sans Serif" charset="0"/>
              </a:rPr>
              <a:t> </a:t>
            </a:r>
            <a:r>
              <a:rPr lang="en-GB" sz="1800" dirty="0">
                <a:latin typeface="Microsoft Sans Serif" charset="0"/>
              </a:rPr>
              <a:t>chlorophyll, salinity, POC/PON/POP, LADCP, UVP, TAPS</a:t>
            </a:r>
          </a:p>
          <a:p>
            <a:r>
              <a:rPr lang="en-GB" sz="1800" dirty="0">
                <a:latin typeface="Microsoft Sans Serif" charset="0"/>
              </a:rPr>
              <a:t>Zooplankton net (19 daytime and 20 night-time stations)</a:t>
            </a:r>
          </a:p>
          <a:p>
            <a:r>
              <a:rPr lang="en-GB" sz="1800" dirty="0">
                <a:latin typeface="Microsoft Sans Serif" charset="0"/>
              </a:rPr>
              <a:t>111 microstructure profiles</a:t>
            </a:r>
          </a:p>
          <a:p>
            <a:r>
              <a:rPr lang="en-GB" sz="1800" dirty="0">
                <a:latin typeface="Microsoft Sans Serif" charset="0"/>
              </a:rPr>
              <a:t>Deployments and recoveries of 3 gliders (1 glider with microstructure</a:t>
            </a:r>
            <a:br>
              <a:rPr lang="en-GB" sz="1800" dirty="0">
                <a:latin typeface="Microsoft Sans Serif" charset="0"/>
              </a:rPr>
            </a:br>
            <a:r>
              <a:rPr lang="en-GB" sz="1800" dirty="0">
                <a:latin typeface="Microsoft Sans Serif" charset="0"/>
              </a:rPr>
              <a:t>probe)</a:t>
            </a:r>
          </a:p>
          <a:p>
            <a:r>
              <a:rPr lang="en-GB" sz="1800" dirty="0">
                <a:latin typeface="Microsoft Sans Serif" charset="0"/>
              </a:rPr>
              <a:t>Underway measurements of currents 75kHz/38kHz ADCPs, S,T, </a:t>
            </a:r>
            <a:r>
              <a:rPr lang="en-GB" sz="1800" i="1" dirty="0">
                <a:latin typeface="Microsoft Sans Serif" charset="0"/>
              </a:rPr>
              <a:t>p</a:t>
            </a:r>
            <a:r>
              <a:rPr lang="en-GB" sz="1800" dirty="0">
                <a:latin typeface="Microsoft Sans Serif" charset="0"/>
              </a:rPr>
              <a:t>CO</a:t>
            </a:r>
            <a:r>
              <a:rPr lang="en-GB" sz="1800" baseline="-25000" dirty="0">
                <a:latin typeface="Microsoft Sans Serif" charset="0"/>
              </a:rPr>
              <a:t>2</a:t>
            </a:r>
            <a:r>
              <a:rPr lang="en-GB" sz="1800" dirty="0">
                <a:latin typeface="Microsoft Sans Serif" charset="0"/>
              </a:rPr>
              <a:t>, O</a:t>
            </a:r>
            <a:r>
              <a:rPr lang="en-GB" sz="1800" baseline="-25000" dirty="0">
                <a:latin typeface="Microsoft Sans Serif" charset="0"/>
              </a:rPr>
              <a:t>2</a:t>
            </a:r>
            <a:r>
              <a:rPr lang="en-GB" sz="1800" dirty="0">
                <a:latin typeface="Microsoft Sans Serif" charset="0"/>
              </a:rPr>
              <a:t>, total gas pressure</a:t>
            </a:r>
            <a:endParaRPr lang="en-GB" sz="1800" baseline="-25000" dirty="0">
              <a:latin typeface="Microsoft Sans Serif" charset="0"/>
            </a:endParaRPr>
          </a:p>
        </p:txBody>
      </p:sp>
      <p:sp>
        <p:nvSpPr>
          <p:cNvPr id="1126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eaLnBrk="1" hangingPunct="1"/>
            <a:fld id="{E734CBB5-6D16-A64F-9CAB-0FE10E687731}" type="slidenum">
              <a:rPr lang="de-DE">
                <a:solidFill>
                  <a:schemeClr val="hlink"/>
                </a:solidFill>
              </a:rPr>
              <a:pPr eaLnBrk="1" hangingPunct="1"/>
              <a:t>4</a:t>
            </a:fld>
            <a:endParaRPr lang="de-DE">
              <a:solidFill>
                <a:schemeClr val="hlink"/>
              </a:solidFill>
            </a:endParaRPr>
          </a:p>
        </p:txBody>
      </p:sp>
      <p:pic>
        <p:nvPicPr>
          <p:cNvPr id="3" name="Bild 2" descr="cruise_track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 r="1203"/>
          <a:stretch/>
        </p:blipFill>
        <p:spPr>
          <a:xfrm>
            <a:off x="3563888" y="1387910"/>
            <a:ext cx="5580112" cy="52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1956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759" y="1367788"/>
            <a:ext cx="7451217" cy="2568321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Mean</a:t>
            </a:r>
            <a:r>
              <a:rPr lang="de-DE" dirty="0" smtClean="0"/>
              <a:t> 23°</a:t>
            </a:r>
            <a:r>
              <a:rPr lang="de-DE" dirty="0"/>
              <a:t>W</a:t>
            </a:r>
            <a:r>
              <a:rPr lang="de-DE" dirty="0" smtClean="0"/>
              <a:t> </a:t>
            </a:r>
            <a:r>
              <a:rPr lang="de-DE" dirty="0" err="1" smtClean="0"/>
              <a:t>Section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250825" y="1341438"/>
            <a:ext cx="1440855" cy="4824412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500"/>
              </a:spcAft>
              <a:buNone/>
            </a:pPr>
            <a:r>
              <a:rPr lang="de-DE" sz="1800" dirty="0" err="1"/>
              <a:t>Equatorial</a:t>
            </a:r>
            <a:r>
              <a:rPr lang="de-DE" sz="1800" dirty="0"/>
              <a:t> </a:t>
            </a:r>
            <a:r>
              <a:rPr lang="de-DE" sz="1800" dirty="0" err="1"/>
              <a:t>oxygen</a:t>
            </a:r>
            <a:r>
              <a:rPr lang="de-DE" sz="1800" dirty="0"/>
              <a:t> </a:t>
            </a:r>
            <a:r>
              <a:rPr lang="de-DE" sz="1800" dirty="0" err="1"/>
              <a:t>maximum</a:t>
            </a:r>
            <a:endParaRPr lang="de-DE" sz="1800" dirty="0"/>
          </a:p>
          <a:p>
            <a:pPr marL="0" indent="0">
              <a:spcBef>
                <a:spcPts val="0"/>
              </a:spcBef>
              <a:spcAft>
                <a:spcPts val="1500"/>
              </a:spcAft>
              <a:buNone/>
            </a:pPr>
            <a:r>
              <a:rPr lang="de-DE" sz="1800" dirty="0" err="1"/>
              <a:t>Deep</a:t>
            </a:r>
            <a:r>
              <a:rPr lang="de-DE" sz="1800" dirty="0"/>
              <a:t> oxycline </a:t>
            </a:r>
            <a:r>
              <a:rPr lang="de-DE" sz="1800" dirty="0" err="1"/>
              <a:t>at</a:t>
            </a:r>
            <a:r>
              <a:rPr lang="de-DE" sz="1800" dirty="0"/>
              <a:t> </a:t>
            </a:r>
            <a:r>
              <a:rPr lang="de-DE" sz="1800" dirty="0" err="1"/>
              <a:t>about</a:t>
            </a:r>
            <a:r>
              <a:rPr lang="de-DE" sz="1800" dirty="0"/>
              <a:t> 300m </a:t>
            </a:r>
            <a:r>
              <a:rPr lang="de-DE" sz="1800" dirty="0" err="1"/>
              <a:t>or</a:t>
            </a:r>
            <a:r>
              <a:rPr lang="de-DE" sz="1800" dirty="0"/>
              <a:t> </a:t>
            </a:r>
            <a:r>
              <a:rPr lang="de-DE" sz="1800" dirty="0" err="1">
                <a:latin typeface="Symbol"/>
              </a:rPr>
              <a:t>s</a:t>
            </a:r>
            <a:r>
              <a:rPr lang="de-DE" sz="1800" baseline="-25000" dirty="0" err="1">
                <a:latin typeface="Symbol"/>
              </a:rPr>
              <a:t>q</a:t>
            </a:r>
            <a:r>
              <a:rPr lang="de-DE" sz="1800" dirty="0"/>
              <a:t>=26.8 kg/m</a:t>
            </a:r>
            <a:r>
              <a:rPr lang="de-DE" sz="1800" baseline="30000" dirty="0"/>
              <a:t>3</a:t>
            </a:r>
          </a:p>
          <a:p>
            <a:pPr marL="0" indent="0">
              <a:spcBef>
                <a:spcPts val="0"/>
              </a:spcBef>
              <a:spcAft>
                <a:spcPts val="1500"/>
              </a:spcAft>
              <a:buNone/>
            </a:pPr>
            <a:r>
              <a:rPr lang="de-DE" sz="1800" dirty="0" smtClean="0"/>
              <a:t>OMZ </a:t>
            </a:r>
            <a:r>
              <a:rPr lang="de-DE" sz="1800" dirty="0" err="1" smtClean="0"/>
              <a:t>is</a:t>
            </a:r>
            <a:r>
              <a:rPr lang="de-DE" sz="1800" dirty="0" smtClean="0"/>
              <a:t> </a:t>
            </a:r>
            <a:r>
              <a:rPr lang="de-DE" sz="1800" dirty="0" err="1" smtClean="0"/>
              <a:t>ventilated</a:t>
            </a:r>
            <a:r>
              <a:rPr lang="de-DE" sz="1800" dirty="0" smtClean="0"/>
              <a:t> </a:t>
            </a:r>
            <a:r>
              <a:rPr lang="de-DE" sz="1800" dirty="0" err="1" smtClean="0"/>
              <a:t>from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west </a:t>
            </a:r>
            <a:r>
              <a:rPr lang="de-DE" sz="1800" dirty="0" err="1" smtClean="0"/>
              <a:t>by</a:t>
            </a:r>
            <a:r>
              <a:rPr lang="de-DE" sz="1800" dirty="0" smtClean="0"/>
              <a:t> zonal </a:t>
            </a:r>
            <a:r>
              <a:rPr lang="de-DE" sz="1800" dirty="0" err="1" smtClean="0"/>
              <a:t>currents</a:t>
            </a:r>
            <a:endParaRPr lang="de-DE" sz="1800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000" y="4006800"/>
            <a:ext cx="7485507" cy="256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8931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Schematic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Oxygen Minimum Zone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CA8D32-D70C-42AA-BBA3-B1086B65AF4D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355"/>
            <a:ext cx="9144000" cy="547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3375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o2_01-15_23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50" y="38100"/>
            <a:ext cx="89281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1792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07504" y="6165304"/>
            <a:ext cx="9036496" cy="563364"/>
          </a:xfrm>
          <a:prstGeom prst="rect">
            <a:avLst/>
          </a:prstGeom>
          <a:solidFill>
            <a:srgbClr val="1964AE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>
                <a:solidFill>
                  <a:schemeClr val="bg1"/>
                </a:solidFill>
              </a:rPr>
              <a:t>Brandt et al.,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BGS, 2015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Multi-</a:t>
            </a:r>
            <a:r>
              <a:rPr lang="de-DE" dirty="0"/>
              <a:t>Y</a:t>
            </a:r>
            <a:r>
              <a:rPr lang="de-DE" dirty="0" smtClean="0"/>
              <a:t>ear O</a:t>
            </a:r>
            <a:r>
              <a:rPr lang="de-DE" baseline="-25000" dirty="0" smtClean="0"/>
              <a:t>2</a:t>
            </a:r>
            <a:r>
              <a:rPr lang="de-DE" dirty="0" smtClean="0"/>
              <a:t> Time Series </a:t>
            </a:r>
            <a:br>
              <a:rPr lang="de-DE" dirty="0" smtClean="0"/>
            </a:br>
            <a:r>
              <a:rPr lang="de-DE" dirty="0" err="1" smtClean="0"/>
              <a:t>along</a:t>
            </a:r>
            <a:r>
              <a:rPr lang="de-DE" dirty="0" smtClean="0"/>
              <a:t> 23°W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CA8D32-D70C-42AA-BBA3-B1086B65AF4D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178" y="1268760"/>
            <a:ext cx="3753153" cy="558924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396" y="1268760"/>
            <a:ext cx="3753153" cy="558924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053101" y="1818000"/>
            <a:ext cx="8234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300 m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68144" y="1819168"/>
            <a:ext cx="8234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5</a:t>
            </a:r>
            <a:r>
              <a:rPr lang="de-DE" dirty="0" smtClean="0"/>
              <a:t>00 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515856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563888" y="6291030"/>
            <a:ext cx="5580112" cy="360362"/>
          </a:xfrm>
          <a:prstGeom prst="rect">
            <a:avLst/>
          </a:prstGeom>
          <a:solidFill>
            <a:srgbClr val="1964AE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>
                <a:solidFill>
                  <a:schemeClr val="bg1"/>
                </a:solidFill>
              </a:rPr>
              <a:t>Hahn et al. 2014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Meridional Eddy </a:t>
            </a:r>
            <a:r>
              <a:rPr lang="de-DE" dirty="0" err="1" smtClean="0"/>
              <a:t>Fluxes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250825" y="1341438"/>
            <a:ext cx="5257279" cy="4824412"/>
          </a:xfrm>
        </p:spPr>
        <p:txBody>
          <a:bodyPr/>
          <a:lstStyle/>
          <a:p>
            <a:pPr marL="0" indent="0">
              <a:buNone/>
            </a:pPr>
            <a:r>
              <a:rPr lang="de-DE" sz="2400" u="sng" dirty="0" err="1" smtClean="0"/>
              <a:t>Two</a:t>
            </a:r>
            <a:r>
              <a:rPr lang="de-DE" sz="2400" u="sng" dirty="0" smtClean="0"/>
              <a:t> </a:t>
            </a:r>
            <a:r>
              <a:rPr lang="de-DE" sz="2400" u="sng" dirty="0" err="1" smtClean="0"/>
              <a:t>Methods</a:t>
            </a:r>
            <a:endParaRPr lang="de-DE" sz="2400" u="sng" dirty="0" smtClean="0"/>
          </a:p>
          <a:p>
            <a:r>
              <a:rPr lang="de-DE" sz="2400" dirty="0" smtClean="0"/>
              <a:t>Eddy </a:t>
            </a:r>
            <a:r>
              <a:rPr lang="de-DE" sz="2400" dirty="0" err="1" smtClean="0"/>
              <a:t>correlation</a:t>
            </a:r>
            <a:r>
              <a:rPr lang="de-DE" sz="2400" dirty="0" smtClean="0"/>
              <a:t> </a:t>
            </a:r>
            <a:r>
              <a:rPr lang="de-DE" sz="2400" dirty="0" err="1" smtClean="0"/>
              <a:t>method</a:t>
            </a:r>
            <a:r>
              <a:rPr lang="de-DE" sz="2400" dirty="0" smtClean="0"/>
              <a:t> </a:t>
            </a:r>
            <a:r>
              <a:rPr lang="de-DE" sz="2400" dirty="0" err="1" smtClean="0"/>
              <a:t>applied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moored</a:t>
            </a:r>
            <a:r>
              <a:rPr lang="de-DE" sz="2400" dirty="0" smtClean="0"/>
              <a:t> </a:t>
            </a:r>
            <a:r>
              <a:rPr lang="de-DE" sz="2400" dirty="0" err="1" smtClean="0"/>
              <a:t>observations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oxygen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meridional </a:t>
            </a:r>
            <a:r>
              <a:rPr lang="de-DE" sz="2400" dirty="0" err="1" smtClean="0"/>
              <a:t>velocity</a:t>
            </a:r>
            <a:r>
              <a:rPr lang="de-DE" sz="2400" dirty="0" smtClean="0"/>
              <a:t> (</a:t>
            </a:r>
            <a:r>
              <a:rPr lang="de-DE" sz="2400" dirty="0" err="1" smtClean="0"/>
              <a:t>here</a:t>
            </a:r>
            <a:r>
              <a:rPr lang="de-DE" sz="2400" dirty="0" smtClean="0"/>
              <a:t> </a:t>
            </a:r>
            <a:r>
              <a:rPr lang="de-DE" sz="2400" dirty="0" err="1" smtClean="0"/>
              <a:t>at</a:t>
            </a:r>
            <a:r>
              <a:rPr lang="de-DE" sz="2400" dirty="0" smtClean="0"/>
              <a:t> 5°N, 23°W)</a:t>
            </a:r>
          </a:p>
          <a:p>
            <a:endParaRPr lang="de-DE" sz="2400" dirty="0"/>
          </a:p>
          <a:p>
            <a:pPr marL="0" indent="0">
              <a:buNone/>
            </a:pPr>
            <a:endParaRPr lang="de-DE" sz="2400" dirty="0" smtClean="0"/>
          </a:p>
          <a:p>
            <a:r>
              <a:rPr lang="de-DE" sz="2400" dirty="0" err="1" smtClean="0"/>
              <a:t>Flux</a:t>
            </a:r>
            <a:r>
              <a:rPr lang="de-DE" sz="2400" dirty="0" smtClean="0"/>
              <a:t> </a:t>
            </a:r>
            <a:r>
              <a:rPr lang="de-DE" sz="2400" dirty="0" err="1" smtClean="0"/>
              <a:t>gradient</a:t>
            </a:r>
            <a:r>
              <a:rPr lang="de-DE" sz="2400" dirty="0" smtClean="0"/>
              <a:t> </a:t>
            </a:r>
            <a:r>
              <a:rPr lang="de-DE" sz="2400" dirty="0" err="1" smtClean="0"/>
              <a:t>parameterization</a:t>
            </a:r>
            <a:r>
              <a:rPr lang="de-DE" sz="2400" dirty="0" smtClean="0"/>
              <a:t> </a:t>
            </a:r>
            <a:r>
              <a:rPr lang="de-DE" sz="2400" dirty="0" err="1" smtClean="0"/>
              <a:t>based</a:t>
            </a:r>
            <a:r>
              <a:rPr lang="de-DE" sz="2400" dirty="0" smtClean="0"/>
              <a:t> on </a:t>
            </a:r>
            <a:r>
              <a:rPr lang="de-DE" sz="2400" dirty="0" err="1" smtClean="0"/>
              <a:t>repeat</a:t>
            </a:r>
            <a:r>
              <a:rPr lang="de-DE" sz="2400" dirty="0" smtClean="0"/>
              <a:t> </a:t>
            </a:r>
            <a:r>
              <a:rPr lang="de-DE" sz="2400" dirty="0" err="1" smtClean="0"/>
              <a:t>ship</a:t>
            </a:r>
            <a:r>
              <a:rPr lang="de-DE" sz="2400" dirty="0" smtClean="0"/>
              <a:t> </a:t>
            </a:r>
            <a:r>
              <a:rPr lang="de-DE" sz="2400" dirty="0" err="1" smtClean="0"/>
              <a:t>sections</a:t>
            </a:r>
            <a:r>
              <a:rPr lang="de-DE" sz="2400" dirty="0" smtClean="0"/>
              <a:t> </a:t>
            </a:r>
            <a:endParaRPr lang="de-DE" sz="2400" dirty="0"/>
          </a:p>
        </p:txBody>
      </p:sp>
      <p:pic>
        <p:nvPicPr>
          <p:cNvPr id="3" name="Bild 2" descr="2_O2_on_dpth_grid_05N_KPO_104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8"/>
          <a:stretch/>
        </p:blipFill>
        <p:spPr>
          <a:xfrm>
            <a:off x="5508104" y="1325184"/>
            <a:ext cx="3405600" cy="2688336"/>
          </a:xfrm>
          <a:prstGeom prst="rect">
            <a:avLst/>
          </a:prstGeom>
        </p:spPr>
      </p:pic>
      <p:pic>
        <p:nvPicPr>
          <p:cNvPr id="4" name="Bild 3" descr="1_ADCP_meridional_velocity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1"/>
          <a:stretch/>
        </p:blipFill>
        <p:spPr>
          <a:xfrm>
            <a:off x="5508104" y="3978216"/>
            <a:ext cx="3405600" cy="2691144"/>
          </a:xfrm>
          <a:prstGeom prst="rect">
            <a:avLst/>
          </a:prstGeom>
        </p:spPr>
      </p:pic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084217"/>
              </p:ext>
            </p:extLst>
          </p:nvPr>
        </p:nvGraphicFramePr>
        <p:xfrm>
          <a:off x="2051720" y="3306440"/>
          <a:ext cx="16256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Formel" r:id="rId6" imgW="812800" imgH="241300" progId="Equation.3">
                  <p:embed/>
                </p:oleObj>
              </mc:Choice>
              <mc:Fallback>
                <p:oleObj name="Formel" r:id="rId6" imgW="812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51720" y="3306440"/>
                        <a:ext cx="16256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5508625" y="-38100"/>
            <a:ext cx="36353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Sans Serif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000" dirty="0"/>
              <a:t>Ventilation Processes</a:t>
            </a:r>
            <a:endParaRPr lang="de-DE" sz="1000" b="1" dirty="0">
              <a:solidFill>
                <a:schemeClr val="hlink"/>
              </a:solidFill>
            </a:endParaRPr>
          </a:p>
        </p:txBody>
      </p:sp>
      <p:graphicFrame>
        <p:nvGraphicFramePr>
          <p:cNvPr id="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9612956"/>
              </p:ext>
            </p:extLst>
          </p:nvPr>
        </p:nvGraphicFramePr>
        <p:xfrm>
          <a:off x="2125360" y="5327224"/>
          <a:ext cx="1726560" cy="838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Formel" r:id="rId8" imgW="863280" imgH="419040" progId="Equation.3">
                  <p:embed/>
                </p:oleObj>
              </mc:Choice>
              <mc:Fallback>
                <p:oleObj name="Formel" r:id="rId8" imgW="8632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5360" y="5327224"/>
                        <a:ext cx="1726560" cy="838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522113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0DFED"/>
      </a:accent1>
      <a:accent2>
        <a:srgbClr val="1964AE"/>
      </a:accent2>
      <a:accent3>
        <a:srgbClr val="FFFFFF"/>
      </a:accent3>
      <a:accent4>
        <a:srgbClr val="000000"/>
      </a:accent4>
      <a:accent5>
        <a:srgbClr val="E4ECF4"/>
      </a:accent5>
      <a:accent6>
        <a:srgbClr val="165A9D"/>
      </a:accent6>
      <a:hlink>
        <a:srgbClr val="003366"/>
      </a:hlink>
      <a:folHlink>
        <a:srgbClr val="8CB0D4"/>
      </a:folHlink>
    </a:clrScheme>
    <a:fontScheme name="Standarddesign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0DFED"/>
        </a:accent1>
        <a:accent2>
          <a:srgbClr val="1964AE"/>
        </a:accent2>
        <a:accent3>
          <a:srgbClr val="FFFFFF"/>
        </a:accent3>
        <a:accent4>
          <a:srgbClr val="000000"/>
        </a:accent4>
        <a:accent5>
          <a:srgbClr val="E4ECF4"/>
        </a:accent5>
        <a:accent6>
          <a:srgbClr val="165A9D"/>
        </a:accent6>
        <a:hlink>
          <a:srgbClr val="003366"/>
        </a:hlink>
        <a:folHlink>
          <a:srgbClr val="8CB0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SFB 754 2">
      <a:dk1>
        <a:srgbClr val="271C49"/>
      </a:dk1>
      <a:lt1>
        <a:sysClr val="window" lastClr="FFFFFF"/>
      </a:lt1>
      <a:dk2>
        <a:srgbClr val="271C49"/>
      </a:dk2>
      <a:lt2>
        <a:srgbClr val="FFFFFF"/>
      </a:lt2>
      <a:accent1>
        <a:srgbClr val="6AACDA"/>
      </a:accent1>
      <a:accent2>
        <a:srgbClr val="15833E"/>
      </a:accent2>
      <a:accent3>
        <a:srgbClr val="FFFF00"/>
      </a:accent3>
      <a:accent4>
        <a:srgbClr val="FFFFFF"/>
      </a:accent4>
      <a:accent5>
        <a:srgbClr val="FFFFFF"/>
      </a:accent5>
      <a:accent6>
        <a:srgbClr val="000000"/>
      </a:accent6>
      <a:hlink>
        <a:srgbClr val="6AACDA"/>
      </a:hlink>
      <a:folHlink>
        <a:srgbClr val="FFFF00"/>
      </a:folHlink>
    </a:clrScheme>
    <a:fontScheme name="Len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74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1333</Words>
  <Application>Microsoft Office PowerPoint</Application>
  <PresentationFormat>Bildschirmpräsentation (4:3)</PresentationFormat>
  <Paragraphs>202</Paragraphs>
  <Slides>29</Slides>
  <Notes>12</Notes>
  <HiddenSlides>0</HiddenSlides>
  <MMClips>1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2" baseType="lpstr">
      <vt:lpstr>Standarddesign</vt:lpstr>
      <vt:lpstr>Office-Design</vt:lpstr>
      <vt:lpstr>Formel</vt:lpstr>
      <vt:lpstr>Physical and biogeochemical observations during recent cruises in the tropical Atlantic</vt:lpstr>
      <vt:lpstr>Physical and Biogeochemical Observations in the Tropical Atlantic</vt:lpstr>
      <vt:lpstr>Projects, Questions, Topics</vt:lpstr>
      <vt:lpstr>Work Program</vt:lpstr>
      <vt:lpstr>Mean 23°W Section</vt:lpstr>
      <vt:lpstr>Schematic of  Oxygen Minimum Zone</vt:lpstr>
      <vt:lpstr>PowerPoint-Präsentation</vt:lpstr>
      <vt:lpstr>Multi-Year O2 Time Series  along 23°W</vt:lpstr>
      <vt:lpstr>Meridional Eddy Fluxes</vt:lpstr>
      <vt:lpstr>Eddy Flux Divergence</vt:lpstr>
      <vt:lpstr>Enhanced mixing in the vicinity of Sierra Leone Rise</vt:lpstr>
      <vt:lpstr>Internal Wave Intensity at Sierra Leone Rise</vt:lpstr>
      <vt:lpstr>Shipboard Microstructure Measurements</vt:lpstr>
      <vt:lpstr>Meridional Eddy Supply</vt:lpstr>
      <vt:lpstr>Ocean Deoxygenation</vt:lpstr>
      <vt:lpstr>PowerPoint-Präsentation</vt:lpstr>
      <vt:lpstr>Trends from Moored and Shipboard Observations</vt:lpstr>
      <vt:lpstr>Underwater Vision Profiler</vt:lpstr>
      <vt:lpstr>Primary productivity</vt:lpstr>
      <vt:lpstr>Equatorial marine snowfall</vt:lpstr>
      <vt:lpstr>Mesoscale eddies in the coastal upwelling region off NW Africa</vt:lpstr>
      <vt:lpstr>Oxygen at Shallow Oxygen Minimum</vt:lpstr>
      <vt:lpstr>Eddy Hunt during MSM22</vt:lpstr>
      <vt:lpstr>Oxygen at CVOO Mooring</vt:lpstr>
      <vt:lpstr>Passage of a Mode-Water Eddy at the CVOO Mooring</vt:lpstr>
      <vt:lpstr>TACE Observational Network</vt:lpstr>
      <vt:lpstr>Equatorial Circulation Variability at 23°W</vt:lpstr>
      <vt:lpstr>Equatorial Undercurrent Transport at 23°W</vt:lpstr>
      <vt:lpstr>Summary</vt:lpstr>
    </vt:vector>
  </TitlesOfParts>
  <Company>pep &amp; web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Martine Behrens-Krull</dc:creator>
  <cp:lastModifiedBy>Schmidt, Barbara</cp:lastModifiedBy>
  <cp:revision>507</cp:revision>
  <cp:lastPrinted>2013-02-05T08:52:03Z</cp:lastPrinted>
  <dcterms:created xsi:type="dcterms:W3CDTF">2009-10-13T09:03:21Z</dcterms:created>
  <dcterms:modified xsi:type="dcterms:W3CDTF">2015-03-10T09:50:32Z</dcterms:modified>
</cp:coreProperties>
</file>