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30275213" cy="42811700"/>
  <p:notesSz cx="6858000" cy="9144000"/>
  <p:defaultTextStyle>
    <a:defPPr>
      <a:defRPr lang="de-DE"/>
    </a:defPPr>
    <a:lvl1pPr algn="l" defTabSz="2097088" rtl="0" fontAlgn="base">
      <a:spcBef>
        <a:spcPct val="0"/>
      </a:spcBef>
      <a:spcAft>
        <a:spcPct val="0"/>
      </a:spcAft>
      <a:defRPr sz="8300"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1pPr>
    <a:lvl2pPr marL="2097088" indent="-1639888" algn="l" defTabSz="2097088" rtl="0" fontAlgn="base">
      <a:spcBef>
        <a:spcPct val="0"/>
      </a:spcBef>
      <a:spcAft>
        <a:spcPct val="0"/>
      </a:spcAft>
      <a:defRPr sz="8300"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2pPr>
    <a:lvl3pPr marL="4195763" indent="-3281363" algn="l" defTabSz="2097088" rtl="0" fontAlgn="base">
      <a:spcBef>
        <a:spcPct val="0"/>
      </a:spcBef>
      <a:spcAft>
        <a:spcPct val="0"/>
      </a:spcAft>
      <a:defRPr sz="8300"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3pPr>
    <a:lvl4pPr marL="6292850" indent="-4921250" algn="l" defTabSz="2097088" rtl="0" fontAlgn="base">
      <a:spcBef>
        <a:spcPct val="0"/>
      </a:spcBef>
      <a:spcAft>
        <a:spcPct val="0"/>
      </a:spcAft>
      <a:defRPr sz="8300"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4pPr>
    <a:lvl5pPr marL="8391525" indent="-6562725" algn="l" defTabSz="2097088" rtl="0" fontAlgn="base">
      <a:spcBef>
        <a:spcPct val="0"/>
      </a:spcBef>
      <a:spcAft>
        <a:spcPct val="0"/>
      </a:spcAft>
      <a:defRPr sz="8300"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8300"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8300"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8300"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8300"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B3DC"/>
    <a:srgbClr val="3B96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napToGrid="0" snapToObjects="1" showGuides="1">
      <p:cViewPr>
        <p:scale>
          <a:sx n="50" d="100"/>
          <a:sy n="50" d="100"/>
        </p:scale>
        <p:origin x="-210" y="8490"/>
      </p:cViewPr>
      <p:guideLst>
        <p:guide orient="horz" pos="25587"/>
        <p:guide orient="horz" pos="2709"/>
        <p:guide orient="horz" pos="3616"/>
        <p:guide pos="912"/>
        <p:guide pos="1815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70642" y="13299379"/>
            <a:ext cx="25733931" cy="917676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541282" y="24259963"/>
            <a:ext cx="21192649" cy="1094076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98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196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294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392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490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588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6866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784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37E94-D339-8748-A617-5F0C50FDEF43}" type="datetimeFigureOut">
              <a:rPr lang="de-DE"/>
              <a:pPr>
                <a:defRPr/>
              </a:pPr>
              <a:t>12.11.2018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FEA19-8206-AB44-86F2-3003B671A0D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407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D2A3C-A3E3-974D-AC15-EF6E3BD95192}" type="datetimeFigureOut">
              <a:rPr lang="de-DE"/>
              <a:pPr>
                <a:defRPr/>
              </a:pPr>
              <a:t>12.11.2018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3549A-1CD6-6B48-97DD-96FCA1052A7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9471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2586928" y="10802026"/>
            <a:ext cx="22527702" cy="230073247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003822" y="10802026"/>
            <a:ext cx="67078519" cy="230073247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815EB-8155-C440-A7C2-73B86D9B9B89}" type="datetimeFigureOut">
              <a:rPr lang="de-DE"/>
              <a:pPr>
                <a:defRPr/>
              </a:pPr>
              <a:t>12.11.2018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9EBDE-A163-7C4C-957E-7BA34B2D02E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9399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36DFA-AD40-C74C-8D29-923B621CF6B0}" type="datetimeFigureOut">
              <a:rPr lang="de-DE"/>
              <a:pPr>
                <a:defRPr/>
              </a:pPr>
              <a:t>12.11.2018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4E6E3-B8F6-9443-873D-EAA410F3EA6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5287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91534" y="27510484"/>
            <a:ext cx="25733931" cy="8502880"/>
          </a:xfrm>
        </p:spPr>
        <p:txBody>
          <a:bodyPr anchor="t"/>
          <a:lstStyle>
            <a:lvl1pPr algn="l">
              <a:defRPr sz="184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391534" y="18145429"/>
            <a:ext cx="25733931" cy="9365057"/>
          </a:xfrm>
        </p:spPr>
        <p:txBody>
          <a:bodyPr anchor="b"/>
          <a:lstStyle>
            <a:lvl1pPr marL="0" indent="0">
              <a:buNone/>
              <a:defRPr sz="9200">
                <a:solidFill>
                  <a:schemeClr val="tx1">
                    <a:tint val="75000"/>
                  </a:schemeClr>
                </a:solidFill>
              </a:defRPr>
            </a:lvl1pPr>
            <a:lvl2pPr marL="2098091" indent="0">
              <a:buNone/>
              <a:defRPr sz="8300">
                <a:solidFill>
                  <a:schemeClr val="tx1">
                    <a:tint val="75000"/>
                  </a:schemeClr>
                </a:solidFill>
              </a:defRPr>
            </a:lvl2pPr>
            <a:lvl3pPr marL="4196182" indent="0">
              <a:buNone/>
              <a:defRPr sz="7300">
                <a:solidFill>
                  <a:schemeClr val="tx1">
                    <a:tint val="75000"/>
                  </a:schemeClr>
                </a:solidFill>
              </a:defRPr>
            </a:lvl3pPr>
            <a:lvl4pPr marL="6294272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4pPr>
            <a:lvl5pPr marL="8392363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5pPr>
            <a:lvl6pPr marL="10490454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6pPr>
            <a:lvl7pPr marL="12588545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7pPr>
            <a:lvl8pPr marL="14686636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8pPr>
            <a:lvl9pPr marL="16784726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54250-1A51-2646-A9C4-1A6847BFD4A5}" type="datetimeFigureOut">
              <a:rPr lang="de-DE"/>
              <a:pPr>
                <a:defRPr/>
              </a:pPr>
              <a:t>12.11.2018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95E60-593C-5143-83FD-7E9A92A1D38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5553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003820" y="62919331"/>
            <a:ext cx="44803110" cy="177955945"/>
          </a:xfrm>
        </p:spPr>
        <p:txBody>
          <a:bodyPr/>
          <a:lstStyle>
            <a:lvl1pPr>
              <a:defRPr sz="12800"/>
            </a:lvl1pPr>
            <a:lvl2pPr>
              <a:defRPr sz="11000"/>
            </a:lvl2pPr>
            <a:lvl3pPr>
              <a:defRPr sz="9200"/>
            </a:lvl3pPr>
            <a:lvl4pPr>
              <a:defRPr sz="8300"/>
            </a:lvl4pPr>
            <a:lvl5pPr>
              <a:defRPr sz="8300"/>
            </a:lvl5pPr>
            <a:lvl6pPr>
              <a:defRPr sz="8300"/>
            </a:lvl6pPr>
            <a:lvl7pPr>
              <a:defRPr sz="8300"/>
            </a:lvl7pPr>
            <a:lvl8pPr>
              <a:defRPr sz="8300"/>
            </a:lvl8pPr>
            <a:lvl9pPr>
              <a:defRPr sz="83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311518" y="62919331"/>
            <a:ext cx="44803110" cy="177955945"/>
          </a:xfrm>
        </p:spPr>
        <p:txBody>
          <a:bodyPr/>
          <a:lstStyle>
            <a:lvl1pPr>
              <a:defRPr sz="12800"/>
            </a:lvl1pPr>
            <a:lvl2pPr>
              <a:defRPr sz="11000"/>
            </a:lvl2pPr>
            <a:lvl3pPr>
              <a:defRPr sz="9200"/>
            </a:lvl3pPr>
            <a:lvl4pPr>
              <a:defRPr sz="8300"/>
            </a:lvl4pPr>
            <a:lvl5pPr>
              <a:defRPr sz="8300"/>
            </a:lvl5pPr>
            <a:lvl6pPr>
              <a:defRPr sz="8300"/>
            </a:lvl6pPr>
            <a:lvl7pPr>
              <a:defRPr sz="8300"/>
            </a:lvl7pPr>
            <a:lvl8pPr>
              <a:defRPr sz="8300"/>
            </a:lvl8pPr>
            <a:lvl9pPr>
              <a:defRPr sz="83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F4B75-78E4-904E-A47D-EB2A67BEB99D}" type="datetimeFigureOut">
              <a:rPr lang="de-DE"/>
              <a:pPr>
                <a:defRPr/>
              </a:pPr>
              <a:t>12.11.2018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F60D0-3288-764A-8862-854B43B79AF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3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13761" y="1714454"/>
            <a:ext cx="27247692" cy="7135284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13761" y="9583085"/>
            <a:ext cx="13376810" cy="3993773"/>
          </a:xfrm>
        </p:spPr>
        <p:txBody>
          <a:bodyPr anchor="b"/>
          <a:lstStyle>
            <a:lvl1pPr marL="0" indent="0">
              <a:buNone/>
              <a:defRPr sz="11000" b="1"/>
            </a:lvl1pPr>
            <a:lvl2pPr marL="2098091" indent="0">
              <a:buNone/>
              <a:defRPr sz="9200" b="1"/>
            </a:lvl2pPr>
            <a:lvl3pPr marL="4196182" indent="0">
              <a:buNone/>
              <a:defRPr sz="8300" b="1"/>
            </a:lvl3pPr>
            <a:lvl4pPr marL="6294272" indent="0">
              <a:buNone/>
              <a:defRPr sz="7300" b="1"/>
            </a:lvl4pPr>
            <a:lvl5pPr marL="8392363" indent="0">
              <a:buNone/>
              <a:defRPr sz="7300" b="1"/>
            </a:lvl5pPr>
            <a:lvl6pPr marL="10490454" indent="0">
              <a:buNone/>
              <a:defRPr sz="7300" b="1"/>
            </a:lvl6pPr>
            <a:lvl7pPr marL="12588545" indent="0">
              <a:buNone/>
              <a:defRPr sz="7300" b="1"/>
            </a:lvl7pPr>
            <a:lvl8pPr marL="14686636" indent="0">
              <a:buNone/>
              <a:defRPr sz="7300" b="1"/>
            </a:lvl8pPr>
            <a:lvl9pPr marL="16784726" indent="0">
              <a:buNone/>
              <a:defRPr sz="73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513761" y="13576859"/>
            <a:ext cx="13376810" cy="24666282"/>
          </a:xfrm>
        </p:spPr>
        <p:txBody>
          <a:bodyPr/>
          <a:lstStyle>
            <a:lvl1pPr>
              <a:defRPr sz="11000"/>
            </a:lvl1pPr>
            <a:lvl2pPr>
              <a:defRPr sz="9200"/>
            </a:lvl2pPr>
            <a:lvl3pPr>
              <a:defRPr sz="83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15379390" y="9583085"/>
            <a:ext cx="13382064" cy="3993773"/>
          </a:xfrm>
        </p:spPr>
        <p:txBody>
          <a:bodyPr anchor="b"/>
          <a:lstStyle>
            <a:lvl1pPr marL="0" indent="0">
              <a:buNone/>
              <a:defRPr sz="11000" b="1"/>
            </a:lvl1pPr>
            <a:lvl2pPr marL="2098091" indent="0">
              <a:buNone/>
              <a:defRPr sz="9200" b="1"/>
            </a:lvl2pPr>
            <a:lvl3pPr marL="4196182" indent="0">
              <a:buNone/>
              <a:defRPr sz="8300" b="1"/>
            </a:lvl3pPr>
            <a:lvl4pPr marL="6294272" indent="0">
              <a:buNone/>
              <a:defRPr sz="7300" b="1"/>
            </a:lvl4pPr>
            <a:lvl5pPr marL="8392363" indent="0">
              <a:buNone/>
              <a:defRPr sz="7300" b="1"/>
            </a:lvl5pPr>
            <a:lvl6pPr marL="10490454" indent="0">
              <a:buNone/>
              <a:defRPr sz="7300" b="1"/>
            </a:lvl6pPr>
            <a:lvl7pPr marL="12588545" indent="0">
              <a:buNone/>
              <a:defRPr sz="7300" b="1"/>
            </a:lvl7pPr>
            <a:lvl8pPr marL="14686636" indent="0">
              <a:buNone/>
              <a:defRPr sz="7300" b="1"/>
            </a:lvl8pPr>
            <a:lvl9pPr marL="16784726" indent="0">
              <a:buNone/>
              <a:defRPr sz="73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15379390" y="13576859"/>
            <a:ext cx="13382064" cy="24666282"/>
          </a:xfrm>
        </p:spPr>
        <p:txBody>
          <a:bodyPr/>
          <a:lstStyle>
            <a:lvl1pPr>
              <a:defRPr sz="11000"/>
            </a:lvl1pPr>
            <a:lvl2pPr>
              <a:defRPr sz="9200"/>
            </a:lvl2pPr>
            <a:lvl3pPr>
              <a:defRPr sz="83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5EA43-0443-1948-AAC1-207F38FACE98}" type="datetimeFigureOut">
              <a:rPr lang="de-DE"/>
              <a:pPr>
                <a:defRPr/>
              </a:pPr>
              <a:t>12.11.2018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2080E-F405-2041-A3D2-56FAF88DE9E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7773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5CF7F-705B-1942-A52C-32D8565DA36D}" type="datetimeFigureOut">
              <a:rPr lang="de-DE"/>
              <a:pPr>
                <a:defRPr/>
              </a:pPr>
              <a:t>12.11.2018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FFA03-3D44-C14C-A4BB-D79745066F2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4207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20F72-271A-5940-8AAA-4D6E7A332510}" type="datetimeFigureOut">
              <a:rPr lang="de-DE"/>
              <a:pPr>
                <a:defRPr/>
              </a:pPr>
              <a:t>12.11.2018</a:t>
            </a:fld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49B9E-D5A7-2041-8C1F-33F361D765B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9536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13762" y="1704540"/>
            <a:ext cx="9960337" cy="7254205"/>
          </a:xfrm>
        </p:spPr>
        <p:txBody>
          <a:bodyPr anchor="b"/>
          <a:lstStyle>
            <a:lvl1pPr algn="l">
              <a:defRPr sz="92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836768" y="1704544"/>
            <a:ext cx="16924685" cy="36538600"/>
          </a:xfrm>
        </p:spPr>
        <p:txBody>
          <a:bodyPr/>
          <a:lstStyle>
            <a:lvl1pPr>
              <a:defRPr sz="14700"/>
            </a:lvl1pPr>
            <a:lvl2pPr>
              <a:defRPr sz="12800"/>
            </a:lvl2pPr>
            <a:lvl3pPr>
              <a:defRPr sz="11000"/>
            </a:lvl3pPr>
            <a:lvl4pPr>
              <a:defRPr sz="9200"/>
            </a:lvl4pPr>
            <a:lvl5pPr>
              <a:defRPr sz="9200"/>
            </a:lvl5pPr>
            <a:lvl6pPr>
              <a:defRPr sz="9200"/>
            </a:lvl6pPr>
            <a:lvl7pPr>
              <a:defRPr sz="9200"/>
            </a:lvl7pPr>
            <a:lvl8pPr>
              <a:defRPr sz="9200"/>
            </a:lvl8pPr>
            <a:lvl9pPr>
              <a:defRPr sz="92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513762" y="8958748"/>
            <a:ext cx="9960337" cy="29284396"/>
          </a:xfrm>
        </p:spPr>
        <p:txBody>
          <a:bodyPr/>
          <a:lstStyle>
            <a:lvl1pPr marL="0" indent="0">
              <a:buNone/>
              <a:defRPr sz="6400"/>
            </a:lvl1pPr>
            <a:lvl2pPr marL="2098091" indent="0">
              <a:buNone/>
              <a:defRPr sz="5500"/>
            </a:lvl2pPr>
            <a:lvl3pPr marL="4196182" indent="0">
              <a:buNone/>
              <a:defRPr sz="4600"/>
            </a:lvl3pPr>
            <a:lvl4pPr marL="6294272" indent="0">
              <a:buNone/>
              <a:defRPr sz="4100"/>
            </a:lvl4pPr>
            <a:lvl5pPr marL="8392363" indent="0">
              <a:buNone/>
              <a:defRPr sz="4100"/>
            </a:lvl5pPr>
            <a:lvl6pPr marL="10490454" indent="0">
              <a:buNone/>
              <a:defRPr sz="4100"/>
            </a:lvl6pPr>
            <a:lvl7pPr marL="12588545" indent="0">
              <a:buNone/>
              <a:defRPr sz="4100"/>
            </a:lvl7pPr>
            <a:lvl8pPr marL="14686636" indent="0">
              <a:buNone/>
              <a:defRPr sz="4100"/>
            </a:lvl8pPr>
            <a:lvl9pPr marL="16784726" indent="0">
              <a:buNone/>
              <a:defRPr sz="41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D790A-96E5-E242-B62E-5DD7AB484AC0}" type="datetimeFigureOut">
              <a:rPr lang="de-DE"/>
              <a:pPr>
                <a:defRPr/>
              </a:pPr>
              <a:t>12.11.2018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61182-2F3A-F747-843A-29E1E77BD3A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555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34154" y="29968191"/>
            <a:ext cx="18165128" cy="3537914"/>
          </a:xfrm>
        </p:spPr>
        <p:txBody>
          <a:bodyPr anchor="b"/>
          <a:lstStyle>
            <a:lvl1pPr algn="l">
              <a:defRPr sz="92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934154" y="3825305"/>
            <a:ext cx="18165128" cy="25687020"/>
          </a:xfrm>
        </p:spPr>
        <p:txBody>
          <a:bodyPr rtlCol="0">
            <a:normAutofit/>
          </a:bodyPr>
          <a:lstStyle>
            <a:lvl1pPr marL="0" indent="0">
              <a:buNone/>
              <a:defRPr sz="14700"/>
            </a:lvl1pPr>
            <a:lvl2pPr marL="2098091" indent="0">
              <a:buNone/>
              <a:defRPr sz="12800"/>
            </a:lvl2pPr>
            <a:lvl3pPr marL="4196182" indent="0">
              <a:buNone/>
              <a:defRPr sz="11000"/>
            </a:lvl3pPr>
            <a:lvl4pPr marL="6294272" indent="0">
              <a:buNone/>
              <a:defRPr sz="9200"/>
            </a:lvl4pPr>
            <a:lvl5pPr marL="8392363" indent="0">
              <a:buNone/>
              <a:defRPr sz="9200"/>
            </a:lvl5pPr>
            <a:lvl6pPr marL="10490454" indent="0">
              <a:buNone/>
              <a:defRPr sz="9200"/>
            </a:lvl6pPr>
            <a:lvl7pPr marL="12588545" indent="0">
              <a:buNone/>
              <a:defRPr sz="9200"/>
            </a:lvl7pPr>
            <a:lvl8pPr marL="14686636" indent="0">
              <a:buNone/>
              <a:defRPr sz="9200"/>
            </a:lvl8pPr>
            <a:lvl9pPr marL="16784726" indent="0">
              <a:buNone/>
              <a:defRPr sz="92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934154" y="33506105"/>
            <a:ext cx="18165128" cy="5024426"/>
          </a:xfrm>
        </p:spPr>
        <p:txBody>
          <a:bodyPr/>
          <a:lstStyle>
            <a:lvl1pPr marL="0" indent="0">
              <a:buNone/>
              <a:defRPr sz="6400"/>
            </a:lvl1pPr>
            <a:lvl2pPr marL="2098091" indent="0">
              <a:buNone/>
              <a:defRPr sz="5500"/>
            </a:lvl2pPr>
            <a:lvl3pPr marL="4196182" indent="0">
              <a:buNone/>
              <a:defRPr sz="4600"/>
            </a:lvl3pPr>
            <a:lvl4pPr marL="6294272" indent="0">
              <a:buNone/>
              <a:defRPr sz="4100"/>
            </a:lvl4pPr>
            <a:lvl5pPr marL="8392363" indent="0">
              <a:buNone/>
              <a:defRPr sz="4100"/>
            </a:lvl5pPr>
            <a:lvl6pPr marL="10490454" indent="0">
              <a:buNone/>
              <a:defRPr sz="4100"/>
            </a:lvl6pPr>
            <a:lvl7pPr marL="12588545" indent="0">
              <a:buNone/>
              <a:defRPr sz="4100"/>
            </a:lvl7pPr>
            <a:lvl8pPr marL="14686636" indent="0">
              <a:buNone/>
              <a:defRPr sz="4100"/>
            </a:lvl8pPr>
            <a:lvl9pPr marL="16784726" indent="0">
              <a:buNone/>
              <a:defRPr sz="41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1EC6E-45E2-9845-8890-D81BA515429D}" type="datetimeFigureOut">
              <a:rPr lang="de-DE"/>
              <a:pPr>
                <a:defRPr/>
              </a:pPr>
              <a:t>12.11.2018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CF14D-6857-554B-ADE6-59D3303E5C9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06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1514475" y="1714500"/>
            <a:ext cx="27246263" cy="713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419618" tIns="209809" rIns="419618" bIns="2098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1514475" y="9990138"/>
            <a:ext cx="27246263" cy="282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419618" tIns="209809" rIns="419618" bIns="2098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514475" y="39679563"/>
            <a:ext cx="7062788" cy="2279650"/>
          </a:xfrm>
          <a:prstGeom prst="rect">
            <a:avLst/>
          </a:prstGeom>
        </p:spPr>
        <p:txBody>
          <a:bodyPr vert="horz" lIns="419618" tIns="209809" rIns="419618" bIns="209809" rtlCol="0" anchor="ctr"/>
          <a:lstStyle>
            <a:lvl1pPr algn="l" defTabSz="2098091" fontAlgn="auto">
              <a:spcBef>
                <a:spcPts val="0"/>
              </a:spcBef>
              <a:spcAft>
                <a:spcPts val="0"/>
              </a:spcAft>
              <a:defRPr sz="55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16A8C97-5E2A-E745-A93F-E15DF5B7FA5B}" type="datetimeFigureOut">
              <a:rPr lang="de-DE"/>
              <a:pPr>
                <a:defRPr/>
              </a:pPr>
              <a:t>12.11.2018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344150" y="39679563"/>
            <a:ext cx="9586913" cy="2279650"/>
          </a:xfrm>
          <a:prstGeom prst="rect">
            <a:avLst/>
          </a:prstGeom>
        </p:spPr>
        <p:txBody>
          <a:bodyPr vert="horz" lIns="419618" tIns="209809" rIns="419618" bIns="209809" rtlCol="0" anchor="ctr"/>
          <a:lstStyle>
            <a:lvl1pPr algn="ctr" defTabSz="2098091" fontAlgn="auto">
              <a:spcBef>
                <a:spcPts val="0"/>
              </a:spcBef>
              <a:spcAft>
                <a:spcPts val="0"/>
              </a:spcAft>
              <a:defRPr sz="55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1697950" y="39679563"/>
            <a:ext cx="7062788" cy="2279650"/>
          </a:xfrm>
          <a:prstGeom prst="rect">
            <a:avLst/>
          </a:prstGeom>
        </p:spPr>
        <p:txBody>
          <a:bodyPr vert="horz" lIns="419618" tIns="209809" rIns="419618" bIns="209809" rtlCol="0" anchor="ctr"/>
          <a:lstStyle>
            <a:lvl1pPr algn="r" defTabSz="2098091" fontAlgn="auto">
              <a:spcBef>
                <a:spcPts val="0"/>
              </a:spcBef>
              <a:spcAft>
                <a:spcPts val="0"/>
              </a:spcAft>
              <a:defRPr sz="55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7F38380-D482-1E45-9F79-809154EFC1E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097088" rtl="0" eaLnBrk="1" fontAlgn="base" hangingPunct="1">
        <a:spcBef>
          <a:spcPct val="0"/>
        </a:spcBef>
        <a:spcAft>
          <a:spcPct val="0"/>
        </a:spcAft>
        <a:defRPr sz="20200" kern="1200">
          <a:solidFill>
            <a:schemeClr val="tx1"/>
          </a:solidFill>
          <a:latin typeface="+mj-lt"/>
          <a:ea typeface="ヒラギノ角ゴ Pro W3" charset="0"/>
          <a:cs typeface="ヒラギノ角ゴ Pro W3" charset="0"/>
        </a:defRPr>
      </a:lvl1pPr>
      <a:lvl2pPr algn="ctr" defTabSz="2097088" rtl="0" eaLnBrk="1" fontAlgn="base" hangingPunct="1">
        <a:spcBef>
          <a:spcPct val="0"/>
        </a:spcBef>
        <a:spcAft>
          <a:spcPct val="0"/>
        </a:spcAft>
        <a:defRPr sz="202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2pPr>
      <a:lvl3pPr algn="ctr" defTabSz="2097088" rtl="0" eaLnBrk="1" fontAlgn="base" hangingPunct="1">
        <a:spcBef>
          <a:spcPct val="0"/>
        </a:spcBef>
        <a:spcAft>
          <a:spcPct val="0"/>
        </a:spcAft>
        <a:defRPr sz="202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3pPr>
      <a:lvl4pPr algn="ctr" defTabSz="2097088" rtl="0" eaLnBrk="1" fontAlgn="base" hangingPunct="1">
        <a:spcBef>
          <a:spcPct val="0"/>
        </a:spcBef>
        <a:spcAft>
          <a:spcPct val="0"/>
        </a:spcAft>
        <a:defRPr sz="202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4pPr>
      <a:lvl5pPr algn="ctr" defTabSz="2097088" rtl="0" eaLnBrk="1" fontAlgn="base" hangingPunct="1">
        <a:spcBef>
          <a:spcPct val="0"/>
        </a:spcBef>
        <a:spcAft>
          <a:spcPct val="0"/>
        </a:spcAft>
        <a:defRPr sz="202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5pPr>
      <a:lvl6pPr marL="457200" algn="ctr" defTabSz="2097088" rtl="0" eaLnBrk="1" fontAlgn="base" hangingPunct="1">
        <a:spcBef>
          <a:spcPct val="0"/>
        </a:spcBef>
        <a:spcAft>
          <a:spcPct val="0"/>
        </a:spcAft>
        <a:defRPr sz="202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6pPr>
      <a:lvl7pPr marL="914400" algn="ctr" defTabSz="2097088" rtl="0" eaLnBrk="1" fontAlgn="base" hangingPunct="1">
        <a:spcBef>
          <a:spcPct val="0"/>
        </a:spcBef>
        <a:spcAft>
          <a:spcPct val="0"/>
        </a:spcAft>
        <a:defRPr sz="202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7pPr>
      <a:lvl8pPr marL="1371600" algn="ctr" defTabSz="2097088" rtl="0" eaLnBrk="1" fontAlgn="base" hangingPunct="1">
        <a:spcBef>
          <a:spcPct val="0"/>
        </a:spcBef>
        <a:spcAft>
          <a:spcPct val="0"/>
        </a:spcAft>
        <a:defRPr sz="202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8pPr>
      <a:lvl9pPr marL="1828800" algn="ctr" defTabSz="2097088" rtl="0" eaLnBrk="1" fontAlgn="base" hangingPunct="1">
        <a:spcBef>
          <a:spcPct val="0"/>
        </a:spcBef>
        <a:spcAft>
          <a:spcPct val="0"/>
        </a:spcAft>
        <a:defRPr sz="202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9pPr>
    </p:titleStyle>
    <p:bodyStyle>
      <a:lvl1pPr marL="1573213" indent="-1573213" algn="l" defTabSz="2097088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7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3408363" indent="-1311275" algn="l" defTabSz="2097088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8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2pPr>
      <a:lvl3pPr marL="5245100" indent="-1047750" algn="l" defTabSz="2097088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10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3pPr>
      <a:lvl4pPr marL="7342188" indent="-1047750" algn="l" defTabSz="2097088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92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4pPr>
      <a:lvl5pPr marL="9440863" indent="-1047750" algn="l" defTabSz="2097088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92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5pPr>
      <a:lvl6pPr marL="11539499" indent="-1049045" algn="l" defTabSz="2098091" rtl="0" eaLnBrk="1" latinLnBrk="0" hangingPunct="1">
        <a:spcBef>
          <a:spcPct val="20000"/>
        </a:spcBef>
        <a:buFont typeface="Arial"/>
        <a:buChar char="•"/>
        <a:defRPr sz="9200" kern="1200">
          <a:solidFill>
            <a:schemeClr val="tx1"/>
          </a:solidFill>
          <a:latin typeface="+mn-lt"/>
          <a:ea typeface="+mn-ea"/>
          <a:cs typeface="+mn-cs"/>
        </a:defRPr>
      </a:lvl6pPr>
      <a:lvl7pPr marL="13637590" indent="-1049045" algn="l" defTabSz="2098091" rtl="0" eaLnBrk="1" latinLnBrk="0" hangingPunct="1">
        <a:spcBef>
          <a:spcPct val="20000"/>
        </a:spcBef>
        <a:buFont typeface="Arial"/>
        <a:buChar char="•"/>
        <a:defRPr sz="9200" kern="1200">
          <a:solidFill>
            <a:schemeClr val="tx1"/>
          </a:solidFill>
          <a:latin typeface="+mn-lt"/>
          <a:ea typeface="+mn-ea"/>
          <a:cs typeface="+mn-cs"/>
        </a:defRPr>
      </a:lvl7pPr>
      <a:lvl8pPr marL="15735681" indent="-1049045" algn="l" defTabSz="2098091" rtl="0" eaLnBrk="1" latinLnBrk="0" hangingPunct="1">
        <a:spcBef>
          <a:spcPct val="20000"/>
        </a:spcBef>
        <a:buFont typeface="Arial"/>
        <a:buChar char="•"/>
        <a:defRPr sz="9200" kern="1200">
          <a:solidFill>
            <a:schemeClr val="tx1"/>
          </a:solidFill>
          <a:latin typeface="+mn-lt"/>
          <a:ea typeface="+mn-ea"/>
          <a:cs typeface="+mn-cs"/>
        </a:defRPr>
      </a:lvl8pPr>
      <a:lvl9pPr marL="17833772" indent="-1049045" algn="l" defTabSz="2098091" rtl="0" eaLnBrk="1" latinLnBrk="0" hangingPunct="1">
        <a:spcBef>
          <a:spcPct val="20000"/>
        </a:spcBef>
        <a:buFont typeface="Arial"/>
        <a:buChar char="•"/>
        <a:defRPr sz="9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2098091" rtl="0" eaLnBrk="1" latinLnBrk="0" hangingPunct="1">
        <a:defRPr sz="8300" kern="1200">
          <a:solidFill>
            <a:schemeClr val="tx1"/>
          </a:solidFill>
          <a:latin typeface="+mn-lt"/>
          <a:ea typeface="+mn-ea"/>
          <a:cs typeface="+mn-cs"/>
        </a:defRPr>
      </a:lvl1pPr>
      <a:lvl2pPr marL="2098091" algn="l" defTabSz="2098091" rtl="0" eaLnBrk="1" latinLnBrk="0" hangingPunct="1">
        <a:defRPr sz="8300" kern="1200">
          <a:solidFill>
            <a:schemeClr val="tx1"/>
          </a:solidFill>
          <a:latin typeface="+mn-lt"/>
          <a:ea typeface="+mn-ea"/>
          <a:cs typeface="+mn-cs"/>
        </a:defRPr>
      </a:lvl2pPr>
      <a:lvl3pPr marL="4196182" algn="l" defTabSz="2098091" rtl="0" eaLnBrk="1" latinLnBrk="0" hangingPunct="1">
        <a:defRPr sz="8300" kern="1200">
          <a:solidFill>
            <a:schemeClr val="tx1"/>
          </a:solidFill>
          <a:latin typeface="+mn-lt"/>
          <a:ea typeface="+mn-ea"/>
          <a:cs typeface="+mn-cs"/>
        </a:defRPr>
      </a:lvl3pPr>
      <a:lvl4pPr marL="6294272" algn="l" defTabSz="2098091" rtl="0" eaLnBrk="1" latinLnBrk="0" hangingPunct="1">
        <a:defRPr sz="8300" kern="1200">
          <a:solidFill>
            <a:schemeClr val="tx1"/>
          </a:solidFill>
          <a:latin typeface="+mn-lt"/>
          <a:ea typeface="+mn-ea"/>
          <a:cs typeface="+mn-cs"/>
        </a:defRPr>
      </a:lvl4pPr>
      <a:lvl5pPr marL="8392363" algn="l" defTabSz="2098091" rtl="0" eaLnBrk="1" latinLnBrk="0" hangingPunct="1">
        <a:defRPr sz="8300" kern="1200">
          <a:solidFill>
            <a:schemeClr val="tx1"/>
          </a:solidFill>
          <a:latin typeface="+mn-lt"/>
          <a:ea typeface="+mn-ea"/>
          <a:cs typeface="+mn-cs"/>
        </a:defRPr>
      </a:lvl5pPr>
      <a:lvl6pPr marL="10490454" algn="l" defTabSz="2098091" rtl="0" eaLnBrk="1" latinLnBrk="0" hangingPunct="1">
        <a:defRPr sz="8300" kern="1200">
          <a:solidFill>
            <a:schemeClr val="tx1"/>
          </a:solidFill>
          <a:latin typeface="+mn-lt"/>
          <a:ea typeface="+mn-ea"/>
          <a:cs typeface="+mn-cs"/>
        </a:defRPr>
      </a:lvl6pPr>
      <a:lvl7pPr marL="12588545" algn="l" defTabSz="2098091" rtl="0" eaLnBrk="1" latinLnBrk="0" hangingPunct="1">
        <a:defRPr sz="8300" kern="1200">
          <a:solidFill>
            <a:schemeClr val="tx1"/>
          </a:solidFill>
          <a:latin typeface="+mn-lt"/>
          <a:ea typeface="+mn-ea"/>
          <a:cs typeface="+mn-cs"/>
        </a:defRPr>
      </a:lvl7pPr>
      <a:lvl8pPr marL="14686636" algn="l" defTabSz="2098091" rtl="0" eaLnBrk="1" latinLnBrk="0" hangingPunct="1">
        <a:defRPr sz="8300" kern="1200">
          <a:solidFill>
            <a:schemeClr val="tx1"/>
          </a:solidFill>
          <a:latin typeface="+mn-lt"/>
          <a:ea typeface="+mn-ea"/>
          <a:cs typeface="+mn-cs"/>
        </a:defRPr>
      </a:lvl8pPr>
      <a:lvl9pPr marL="16784726" algn="l" defTabSz="2098091" rtl="0" eaLnBrk="1" latinLnBrk="0" hangingPunct="1">
        <a:defRPr sz="8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gif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Bild 20" descr="geo_posterhead_01-01-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30275213" cy="719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Bild 15" descr="geomar_logo_kurz_neg02_4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7150" y="1484313"/>
            <a:ext cx="7200900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feld 14"/>
          <p:cNvSpPr txBox="1">
            <a:spLocks noChangeArrowheads="1"/>
          </p:cNvSpPr>
          <p:nvPr/>
        </p:nvSpPr>
        <p:spPr bwMode="auto">
          <a:xfrm>
            <a:off x="1439863" y="1935163"/>
            <a:ext cx="18105437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 sz="83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3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3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3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3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defTabSz="2097088" fontAlgn="base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defTabSz="2097088" fontAlgn="base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defTabSz="2097088" fontAlgn="base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defTabSz="2097088" fontAlgn="base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de-DE" sz="7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ORCID </a:t>
            </a:r>
            <a:r>
              <a:rPr lang="de-DE" sz="70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integration</a:t>
            </a:r>
            <a:r>
              <a:rPr lang="de-DE" sz="7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de-DE" sz="70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with</a:t>
            </a:r>
            <a:r>
              <a:rPr lang="de-DE" sz="7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de-DE" sz="70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OceanRep</a:t>
            </a:r>
            <a:endParaRPr lang="de-DE" sz="7000" baseline="30000" dirty="0"/>
          </a:p>
        </p:txBody>
      </p:sp>
      <p:sp>
        <p:nvSpPr>
          <p:cNvPr id="2053" name="Textfeld 23"/>
          <p:cNvSpPr txBox="1">
            <a:spLocks noChangeArrowheads="1"/>
          </p:cNvSpPr>
          <p:nvPr/>
        </p:nvSpPr>
        <p:spPr bwMode="auto">
          <a:xfrm>
            <a:off x="1439862" y="5738674"/>
            <a:ext cx="20207287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83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3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3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3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3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defTabSz="2097088" fontAlgn="base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defTabSz="2097088" fontAlgn="base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defTabSz="2097088" fontAlgn="base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defTabSz="2097088" fontAlgn="base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de-DE" sz="4000" dirty="0" smtClean="0">
                <a:solidFill>
                  <a:srgbClr val="41B3DC"/>
                </a:solidFill>
                <a:latin typeface="Arial" charset="0"/>
                <a:cs typeface="Arial" charset="0"/>
              </a:rPr>
              <a:t>Hela Mehrtens </a:t>
            </a:r>
            <a:r>
              <a:rPr lang="de-DE" sz="4000" dirty="0" err="1" smtClean="0">
                <a:solidFill>
                  <a:srgbClr val="41B3DC"/>
                </a:solidFill>
                <a:latin typeface="Arial" charset="0"/>
                <a:cs typeface="Arial" charset="0"/>
              </a:rPr>
              <a:t>and</a:t>
            </a:r>
            <a:r>
              <a:rPr lang="de-DE" sz="4000" dirty="0" smtClean="0">
                <a:solidFill>
                  <a:srgbClr val="41B3DC"/>
                </a:solidFill>
                <a:latin typeface="Arial" charset="0"/>
                <a:cs typeface="Arial" charset="0"/>
              </a:rPr>
              <a:t> Barbara Schmidt</a:t>
            </a:r>
          </a:p>
          <a:p>
            <a:r>
              <a:rPr lang="de-DE" sz="4000" dirty="0" smtClean="0">
                <a:solidFill>
                  <a:srgbClr val="41B3DC"/>
                </a:solidFill>
                <a:latin typeface="Arial" charset="0"/>
                <a:cs typeface="Arial" charset="0"/>
              </a:rPr>
              <a:t>GEOMAR Helmholtz </a:t>
            </a:r>
            <a:r>
              <a:rPr lang="de-DE" sz="4000" dirty="0" err="1" smtClean="0">
                <a:solidFill>
                  <a:srgbClr val="41B3DC"/>
                </a:solidFill>
                <a:latin typeface="Arial" charset="0"/>
                <a:cs typeface="Arial" charset="0"/>
              </a:rPr>
              <a:t>Centre</a:t>
            </a:r>
            <a:r>
              <a:rPr lang="de-DE" sz="4000" dirty="0" smtClean="0">
                <a:solidFill>
                  <a:srgbClr val="41B3DC"/>
                </a:solidFill>
                <a:latin typeface="Arial" charset="0"/>
                <a:cs typeface="Arial" charset="0"/>
              </a:rPr>
              <a:t> </a:t>
            </a:r>
            <a:r>
              <a:rPr lang="de-DE" sz="4000" dirty="0" err="1" smtClean="0">
                <a:solidFill>
                  <a:srgbClr val="41B3DC"/>
                </a:solidFill>
                <a:latin typeface="Arial" charset="0"/>
                <a:cs typeface="Arial" charset="0"/>
              </a:rPr>
              <a:t>for</a:t>
            </a:r>
            <a:r>
              <a:rPr lang="de-DE" sz="4000" dirty="0" smtClean="0">
                <a:solidFill>
                  <a:srgbClr val="41B3DC"/>
                </a:solidFill>
                <a:latin typeface="Arial" charset="0"/>
                <a:cs typeface="Arial" charset="0"/>
              </a:rPr>
              <a:t> </a:t>
            </a:r>
            <a:r>
              <a:rPr lang="de-DE" sz="4000" dirty="0" err="1" smtClean="0">
                <a:solidFill>
                  <a:srgbClr val="41B3DC"/>
                </a:solidFill>
                <a:latin typeface="Arial" charset="0"/>
                <a:cs typeface="Arial" charset="0"/>
              </a:rPr>
              <a:t>Ocean</a:t>
            </a:r>
            <a:r>
              <a:rPr lang="de-DE" sz="4000" dirty="0" smtClean="0">
                <a:solidFill>
                  <a:srgbClr val="41B3DC"/>
                </a:solidFill>
                <a:latin typeface="Arial" charset="0"/>
                <a:cs typeface="Arial" charset="0"/>
              </a:rPr>
              <a:t> </a:t>
            </a:r>
            <a:r>
              <a:rPr lang="de-DE" sz="4000" dirty="0">
                <a:solidFill>
                  <a:srgbClr val="41B3DC"/>
                </a:solidFill>
                <a:latin typeface="Arial" charset="0"/>
                <a:cs typeface="Arial" charset="0"/>
              </a:rPr>
              <a:t>R</a:t>
            </a:r>
            <a:r>
              <a:rPr lang="de-DE" sz="4000" dirty="0" smtClean="0">
                <a:solidFill>
                  <a:srgbClr val="41B3DC"/>
                </a:solidFill>
                <a:latin typeface="Arial" charset="0"/>
                <a:cs typeface="Arial" charset="0"/>
              </a:rPr>
              <a:t>esearch Kiel, Germany</a:t>
            </a:r>
            <a:endParaRPr lang="de-DE" sz="4000" baseline="30000" dirty="0">
              <a:solidFill>
                <a:srgbClr val="41B3DC"/>
              </a:solidFill>
            </a:endParaRPr>
          </a:p>
        </p:txBody>
      </p:sp>
      <p:pic>
        <p:nvPicPr>
          <p:cNvPr id="3" name="Bild 2" descr="2017_H_Logo_CMYK_D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9590" y="40154184"/>
            <a:ext cx="9791192" cy="1495552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5653885" y="8009898"/>
            <a:ext cx="17926522" cy="63401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7200" b="1" dirty="0" err="1"/>
              <a:t>Aim</a:t>
            </a:r>
            <a:r>
              <a:rPr lang="de-DE" sz="7200" b="1" dirty="0"/>
              <a:t>: </a:t>
            </a:r>
            <a:r>
              <a:rPr lang="de-DE" sz="5400" b="1" dirty="0" err="1"/>
              <a:t>Integrating</a:t>
            </a:r>
            <a:r>
              <a:rPr lang="de-DE" sz="5400" b="1" dirty="0"/>
              <a:t> ORCID in </a:t>
            </a:r>
            <a:r>
              <a:rPr lang="de-DE" sz="5400" b="1" dirty="0" err="1"/>
              <a:t>OceanRep</a:t>
            </a:r>
            <a:endParaRPr lang="de-DE" sz="5400" b="1" dirty="0"/>
          </a:p>
          <a:p>
            <a:pPr algn="ctr"/>
            <a:endParaRPr lang="de-DE" sz="5400" dirty="0" smtClean="0"/>
          </a:p>
          <a:p>
            <a:r>
              <a:rPr lang="de-DE" sz="4000" dirty="0" err="1" smtClean="0"/>
              <a:t>Since</a:t>
            </a:r>
            <a:r>
              <a:rPr lang="de-DE" sz="4000" dirty="0" smtClean="0"/>
              <a:t> 2010, </a:t>
            </a:r>
            <a:r>
              <a:rPr lang="de-DE" sz="4000" dirty="0" err="1" smtClean="0"/>
              <a:t>OceanRep</a:t>
            </a:r>
            <a:r>
              <a:rPr lang="de-DE" sz="4000" dirty="0" smtClean="0"/>
              <a:t> </a:t>
            </a:r>
            <a:r>
              <a:rPr lang="de-DE" sz="4000" dirty="0" err="1" smtClean="0"/>
              <a:t>has</a:t>
            </a:r>
            <a:r>
              <a:rPr lang="de-DE" sz="4000" dirty="0" smtClean="0"/>
              <a:t> </a:t>
            </a:r>
            <a:r>
              <a:rPr lang="de-DE" sz="4000" dirty="0" err="1" smtClean="0"/>
              <a:t>been</a:t>
            </a:r>
            <a:r>
              <a:rPr lang="de-DE" sz="4000" dirty="0" smtClean="0"/>
              <a:t> the </a:t>
            </a:r>
            <a:r>
              <a:rPr lang="de-DE" sz="4000" dirty="0" err="1" smtClean="0"/>
              <a:t>institutional</a:t>
            </a:r>
            <a:r>
              <a:rPr lang="de-DE" sz="4000" dirty="0" smtClean="0"/>
              <a:t> </a:t>
            </a:r>
            <a:r>
              <a:rPr lang="de-DE" sz="4000" dirty="0" err="1" smtClean="0"/>
              <a:t>repository</a:t>
            </a:r>
            <a:r>
              <a:rPr lang="de-DE" sz="4000" dirty="0" smtClean="0"/>
              <a:t> </a:t>
            </a:r>
            <a:r>
              <a:rPr lang="de-DE" sz="4000" dirty="0" err="1" smtClean="0"/>
              <a:t>of</a:t>
            </a:r>
            <a:r>
              <a:rPr lang="de-DE" sz="4000" dirty="0" smtClean="0"/>
              <a:t> GEOMAR Helmholtz </a:t>
            </a:r>
            <a:r>
              <a:rPr lang="de-DE" sz="4000" dirty="0" err="1" smtClean="0"/>
              <a:t>Centre</a:t>
            </a:r>
            <a:r>
              <a:rPr lang="de-DE" sz="4000" dirty="0" smtClean="0"/>
              <a:t> </a:t>
            </a:r>
            <a:r>
              <a:rPr lang="de-DE" sz="4000" dirty="0" err="1" smtClean="0"/>
              <a:t>for</a:t>
            </a:r>
            <a:r>
              <a:rPr lang="de-DE" sz="4000" dirty="0" smtClean="0"/>
              <a:t> </a:t>
            </a:r>
            <a:r>
              <a:rPr lang="de-DE" sz="4000" dirty="0" err="1" smtClean="0"/>
              <a:t>Ocean</a:t>
            </a:r>
            <a:r>
              <a:rPr lang="de-DE" sz="4000" dirty="0" smtClean="0"/>
              <a:t> </a:t>
            </a:r>
            <a:r>
              <a:rPr lang="de-DE" sz="4000" dirty="0"/>
              <a:t>R</a:t>
            </a:r>
            <a:r>
              <a:rPr lang="de-DE" sz="4000" dirty="0" smtClean="0"/>
              <a:t>esearch Kiel. </a:t>
            </a:r>
            <a:r>
              <a:rPr lang="de-DE" sz="4000" dirty="0" err="1" smtClean="0"/>
              <a:t>Based</a:t>
            </a:r>
            <a:r>
              <a:rPr lang="de-DE" sz="4000" dirty="0" smtClean="0"/>
              <a:t> on the Repository Software </a:t>
            </a:r>
            <a:r>
              <a:rPr lang="de-DE" sz="4000" dirty="0" err="1" smtClean="0"/>
              <a:t>EPrints</a:t>
            </a:r>
            <a:r>
              <a:rPr lang="de-DE" sz="4000" dirty="0" smtClean="0"/>
              <a:t>, </a:t>
            </a:r>
            <a:r>
              <a:rPr lang="de-DE" sz="4000" dirty="0" err="1" smtClean="0"/>
              <a:t>version</a:t>
            </a:r>
            <a:r>
              <a:rPr lang="de-DE" sz="4000" dirty="0" smtClean="0"/>
              <a:t> 3.3</a:t>
            </a:r>
            <a:r>
              <a:rPr lang="de-DE" sz="4000" dirty="0"/>
              <a:t>, </a:t>
            </a:r>
            <a:r>
              <a:rPr lang="de-DE" sz="4000" dirty="0" err="1" smtClean="0"/>
              <a:t>there</a:t>
            </a:r>
            <a:r>
              <a:rPr lang="de-DE" sz="4000" dirty="0" smtClean="0"/>
              <a:t> </a:t>
            </a:r>
            <a:r>
              <a:rPr lang="de-DE" sz="4000" dirty="0" err="1" smtClean="0"/>
              <a:t>are</a:t>
            </a:r>
            <a:r>
              <a:rPr lang="de-DE" sz="4000" dirty="0" smtClean="0"/>
              <a:t> </a:t>
            </a:r>
            <a:r>
              <a:rPr lang="de-DE" sz="4000" dirty="0" err="1" smtClean="0"/>
              <a:t>more</a:t>
            </a:r>
            <a:r>
              <a:rPr lang="de-DE" sz="4000" dirty="0" smtClean="0"/>
              <a:t> </a:t>
            </a:r>
            <a:r>
              <a:rPr lang="de-DE" sz="4000" dirty="0" err="1" smtClean="0"/>
              <a:t>than</a:t>
            </a:r>
            <a:r>
              <a:rPr lang="de-DE" sz="4000" dirty="0" smtClean="0"/>
              <a:t> 40.000 </a:t>
            </a:r>
            <a:r>
              <a:rPr lang="de-DE" sz="4000" dirty="0" err="1"/>
              <a:t>items</a:t>
            </a:r>
            <a:r>
              <a:rPr lang="de-DE" sz="4000" dirty="0"/>
              <a:t> </a:t>
            </a:r>
            <a:r>
              <a:rPr lang="de-DE" sz="4000" dirty="0" err="1" smtClean="0"/>
              <a:t>available</a:t>
            </a:r>
            <a:r>
              <a:rPr lang="de-DE" sz="4000" dirty="0" smtClean="0"/>
              <a:t> </a:t>
            </a:r>
            <a:r>
              <a:rPr lang="de-DE" sz="4000" dirty="0" err="1" smtClean="0"/>
              <a:t>and</a:t>
            </a:r>
            <a:r>
              <a:rPr lang="de-DE" sz="4000" dirty="0" smtClean="0"/>
              <a:t> 2500 </a:t>
            </a:r>
            <a:r>
              <a:rPr lang="de-DE" sz="4000" dirty="0" err="1" smtClean="0"/>
              <a:t>users</a:t>
            </a:r>
            <a:r>
              <a:rPr lang="de-DE" sz="4000" dirty="0" smtClean="0"/>
              <a:t> </a:t>
            </a:r>
            <a:r>
              <a:rPr lang="de-DE" sz="4000" dirty="0" err="1" smtClean="0"/>
              <a:t>have</a:t>
            </a:r>
            <a:r>
              <a:rPr lang="de-DE" sz="4000" dirty="0" smtClean="0"/>
              <a:t> </a:t>
            </a:r>
            <a:r>
              <a:rPr lang="de-DE" sz="4000" dirty="0" err="1" smtClean="0"/>
              <a:t>been</a:t>
            </a:r>
            <a:r>
              <a:rPr lang="de-DE" sz="4000" dirty="0" smtClean="0"/>
              <a:t> registered. </a:t>
            </a:r>
          </a:p>
          <a:p>
            <a:endParaRPr lang="de-DE" sz="4000" dirty="0" smtClean="0"/>
          </a:p>
          <a:p>
            <a:r>
              <a:rPr lang="de-DE" sz="4000" dirty="0" err="1"/>
              <a:t>OceanRep</a:t>
            </a:r>
            <a:r>
              <a:rPr lang="de-DE" sz="4000" dirty="0"/>
              <a:t> </a:t>
            </a:r>
            <a:r>
              <a:rPr lang="de-DE" sz="4000" dirty="0" err="1" smtClean="0"/>
              <a:t>allows</a:t>
            </a:r>
            <a:r>
              <a:rPr lang="de-DE" sz="4000" dirty="0" smtClean="0"/>
              <a:t> </a:t>
            </a:r>
            <a:r>
              <a:rPr lang="de-DE" sz="4000" dirty="0" err="1" smtClean="0"/>
              <a:t>the</a:t>
            </a:r>
            <a:r>
              <a:rPr lang="de-DE" sz="4000" dirty="0" smtClean="0"/>
              <a:t> </a:t>
            </a:r>
            <a:r>
              <a:rPr lang="de-DE" sz="4000" dirty="0" err="1" smtClean="0"/>
              <a:t>connection</a:t>
            </a:r>
            <a:r>
              <a:rPr lang="de-DE" sz="4000" dirty="0" smtClean="0"/>
              <a:t> </a:t>
            </a:r>
            <a:r>
              <a:rPr lang="de-DE" sz="4000" dirty="0" err="1" smtClean="0"/>
              <a:t>of</a:t>
            </a:r>
            <a:r>
              <a:rPr lang="de-DE" sz="4000" dirty="0" smtClean="0"/>
              <a:t> </a:t>
            </a:r>
            <a:r>
              <a:rPr lang="de-DE" sz="4000" dirty="0"/>
              <a:t>GEOMAR </a:t>
            </a:r>
            <a:r>
              <a:rPr lang="de-DE" sz="4000" dirty="0" err="1"/>
              <a:t>authors</a:t>
            </a:r>
            <a:r>
              <a:rPr lang="de-DE" sz="4000" dirty="0"/>
              <a:t> </a:t>
            </a:r>
            <a:r>
              <a:rPr lang="de-DE" sz="4000" dirty="0" err="1"/>
              <a:t>with</a:t>
            </a:r>
            <a:r>
              <a:rPr lang="de-DE" sz="4000" dirty="0"/>
              <a:t> </a:t>
            </a:r>
            <a:r>
              <a:rPr lang="de-DE" sz="4000" dirty="0" err="1"/>
              <a:t>their</a:t>
            </a:r>
            <a:r>
              <a:rPr lang="de-DE" sz="4000" dirty="0"/>
              <a:t> </a:t>
            </a:r>
            <a:r>
              <a:rPr lang="de-DE" sz="4000" dirty="0" err="1"/>
              <a:t>research</a:t>
            </a:r>
            <a:r>
              <a:rPr lang="de-DE" sz="4000" dirty="0"/>
              <a:t> </a:t>
            </a:r>
            <a:r>
              <a:rPr lang="de-DE" sz="4000" dirty="0" err="1" smtClean="0"/>
              <a:t>department</a:t>
            </a:r>
            <a:r>
              <a:rPr lang="de-DE" sz="4000" dirty="0" smtClean="0"/>
              <a:t> via </a:t>
            </a:r>
            <a:r>
              <a:rPr lang="de-DE" sz="4000" dirty="0" err="1" smtClean="0"/>
              <a:t>lookup</a:t>
            </a:r>
            <a:r>
              <a:rPr lang="de-DE" sz="4000" dirty="0" smtClean="0"/>
              <a:t> </a:t>
            </a:r>
            <a:r>
              <a:rPr lang="de-DE" sz="4000" dirty="0" err="1" smtClean="0"/>
              <a:t>tables</a:t>
            </a:r>
            <a:r>
              <a:rPr lang="de-DE" sz="4000" dirty="0" smtClean="0"/>
              <a:t>. The </a:t>
            </a:r>
            <a:r>
              <a:rPr lang="de-DE" sz="4000" dirty="0" err="1" smtClean="0"/>
              <a:t>user</a:t>
            </a:r>
            <a:r>
              <a:rPr lang="de-DE" sz="4000" dirty="0" smtClean="0"/>
              <a:t> </a:t>
            </a:r>
            <a:r>
              <a:rPr lang="de-DE" sz="4000" dirty="0" err="1" smtClean="0"/>
              <a:t>management</a:t>
            </a:r>
            <a:r>
              <a:rPr lang="de-DE" sz="4000" dirty="0" smtClean="0"/>
              <a:t> </a:t>
            </a:r>
            <a:r>
              <a:rPr lang="de-DE" sz="4000" dirty="0" err="1" smtClean="0"/>
              <a:t>is</a:t>
            </a:r>
            <a:r>
              <a:rPr lang="de-DE" sz="4000" dirty="0" smtClean="0"/>
              <a:t> </a:t>
            </a:r>
            <a:r>
              <a:rPr lang="de-DE" sz="4000" dirty="0" err="1" smtClean="0"/>
              <a:t>connected</a:t>
            </a:r>
            <a:r>
              <a:rPr lang="de-DE" sz="4000" dirty="0" smtClean="0"/>
              <a:t> </a:t>
            </a:r>
            <a:r>
              <a:rPr lang="de-DE" sz="4000" dirty="0" err="1" smtClean="0"/>
              <a:t>to</a:t>
            </a:r>
            <a:r>
              <a:rPr lang="de-DE" sz="4000" dirty="0" smtClean="0"/>
              <a:t> </a:t>
            </a:r>
            <a:r>
              <a:rPr lang="de-DE" sz="4000" dirty="0" err="1" smtClean="0"/>
              <a:t>the</a:t>
            </a:r>
            <a:r>
              <a:rPr lang="de-DE" sz="4000" dirty="0" smtClean="0"/>
              <a:t> </a:t>
            </a:r>
            <a:r>
              <a:rPr lang="de-DE" sz="4000" dirty="0" err="1" smtClean="0"/>
              <a:t>data</a:t>
            </a:r>
            <a:r>
              <a:rPr lang="de-DE" sz="4000" dirty="0" smtClean="0"/>
              <a:t> </a:t>
            </a:r>
            <a:r>
              <a:rPr lang="de-DE" sz="4000" dirty="0" err="1" smtClean="0"/>
              <a:t>management</a:t>
            </a:r>
            <a:r>
              <a:rPr lang="de-DE" sz="4000" dirty="0" smtClean="0"/>
              <a:t> </a:t>
            </a:r>
            <a:r>
              <a:rPr lang="de-DE" sz="4000" dirty="0" err="1" smtClean="0"/>
              <a:t>portal</a:t>
            </a:r>
            <a:r>
              <a:rPr lang="de-DE" sz="4000" dirty="0" smtClean="0"/>
              <a:t>.</a:t>
            </a:r>
            <a:endParaRPr lang="en-US" sz="4000" dirty="0"/>
          </a:p>
        </p:txBody>
      </p:sp>
      <p:sp>
        <p:nvSpPr>
          <p:cNvPr id="6" name="Textfeld 5"/>
          <p:cNvSpPr txBox="1"/>
          <p:nvPr/>
        </p:nvSpPr>
        <p:spPr>
          <a:xfrm>
            <a:off x="2043618" y="33098516"/>
            <a:ext cx="16848993" cy="400109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sz="5400" b="1" dirty="0" smtClean="0"/>
              <a:t>Next…</a:t>
            </a:r>
            <a:endParaRPr lang="de-DE" sz="54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4000" dirty="0" smtClean="0"/>
              <a:t>The ORCID Support </a:t>
            </a:r>
            <a:r>
              <a:rPr lang="de-DE" sz="4000" dirty="0" err="1" smtClean="0"/>
              <a:t>Advance</a:t>
            </a:r>
            <a:r>
              <a:rPr lang="de-DE" sz="4000" dirty="0" smtClean="0"/>
              <a:t> </a:t>
            </a:r>
            <a:r>
              <a:rPr lang="de-DE" sz="4000" dirty="0" err="1" smtClean="0"/>
              <a:t>Plugin</a:t>
            </a:r>
            <a:r>
              <a:rPr lang="de-DE" sz="4000" dirty="0" smtClean="0"/>
              <a:t> </a:t>
            </a:r>
            <a:r>
              <a:rPr lang="de-DE" sz="4000" dirty="0" err="1" smtClean="0"/>
              <a:t>enables</a:t>
            </a:r>
            <a:r>
              <a:rPr lang="de-DE" sz="4000" dirty="0" smtClean="0"/>
              <a:t> the </a:t>
            </a:r>
            <a:r>
              <a:rPr lang="de-DE" sz="4000" dirty="0" err="1" smtClean="0"/>
              <a:t>acceptance</a:t>
            </a:r>
            <a:r>
              <a:rPr lang="de-DE" sz="4000" dirty="0" smtClean="0"/>
              <a:t> </a:t>
            </a:r>
            <a:r>
              <a:rPr lang="de-DE" sz="4000" dirty="0" err="1" smtClean="0"/>
              <a:t>of</a:t>
            </a:r>
            <a:r>
              <a:rPr lang="de-DE" sz="4000" dirty="0" smtClean="0"/>
              <a:t> </a:t>
            </a:r>
            <a:r>
              <a:rPr lang="de-DE" sz="4000" dirty="0" err="1" smtClean="0"/>
              <a:t>OceanRep</a:t>
            </a:r>
            <a:r>
              <a:rPr lang="de-DE" sz="4000" dirty="0" smtClean="0"/>
              <a:t> </a:t>
            </a:r>
            <a:r>
              <a:rPr lang="de-DE" sz="4000" dirty="0" err="1" smtClean="0"/>
              <a:t>as</a:t>
            </a:r>
            <a:r>
              <a:rPr lang="de-DE" sz="4000" dirty="0" smtClean="0"/>
              <a:t> </a:t>
            </a:r>
            <a:r>
              <a:rPr lang="de-DE" sz="4000" dirty="0" err="1" smtClean="0"/>
              <a:t>trusted</a:t>
            </a:r>
            <a:r>
              <a:rPr lang="de-DE" sz="4000" dirty="0" smtClean="0"/>
              <a:t> </a:t>
            </a:r>
            <a:r>
              <a:rPr lang="de-DE" sz="4000" dirty="0" err="1"/>
              <a:t>organization</a:t>
            </a:r>
            <a:r>
              <a:rPr lang="de-DE" sz="4000" dirty="0"/>
              <a:t> </a:t>
            </a:r>
            <a:r>
              <a:rPr lang="de-DE" sz="4000" dirty="0" err="1" smtClean="0"/>
              <a:t>and</a:t>
            </a:r>
            <a:r>
              <a:rPr lang="de-DE" sz="4000" dirty="0" smtClean="0"/>
              <a:t> </a:t>
            </a:r>
            <a:r>
              <a:rPr lang="de-DE" sz="4000" dirty="0" err="1" smtClean="0"/>
              <a:t>automatic</a:t>
            </a:r>
            <a:r>
              <a:rPr lang="de-DE" sz="4000" dirty="0" smtClean="0"/>
              <a:t> </a:t>
            </a:r>
            <a:r>
              <a:rPr lang="de-DE" sz="4000" dirty="0" err="1" smtClean="0"/>
              <a:t>exchange</a:t>
            </a:r>
            <a:r>
              <a:rPr lang="de-DE" sz="4000" dirty="0" smtClean="0"/>
              <a:t> </a:t>
            </a:r>
            <a:r>
              <a:rPr lang="de-DE" sz="4000" dirty="0" err="1" smtClean="0"/>
              <a:t>of</a:t>
            </a:r>
            <a:r>
              <a:rPr lang="de-DE" sz="4000" dirty="0" smtClean="0"/>
              <a:t> </a:t>
            </a:r>
            <a:r>
              <a:rPr lang="de-DE" sz="4000" dirty="0" err="1" smtClean="0"/>
              <a:t>data</a:t>
            </a:r>
            <a:r>
              <a:rPr lang="de-DE" sz="4000" dirty="0" smtClean="0"/>
              <a:t> </a:t>
            </a:r>
            <a:r>
              <a:rPr lang="de-DE" sz="4000" dirty="0" err="1" smtClean="0"/>
              <a:t>between</a:t>
            </a:r>
            <a:r>
              <a:rPr lang="de-DE" sz="4000" dirty="0" smtClean="0"/>
              <a:t> </a:t>
            </a:r>
            <a:r>
              <a:rPr lang="de-DE" sz="4000" dirty="0" err="1" smtClean="0"/>
              <a:t>OceanRep</a:t>
            </a:r>
            <a:r>
              <a:rPr lang="de-DE" sz="4000" dirty="0" smtClean="0"/>
              <a:t> </a:t>
            </a:r>
            <a:r>
              <a:rPr lang="de-DE" sz="4000" dirty="0" err="1" smtClean="0"/>
              <a:t>and</a:t>
            </a:r>
            <a:r>
              <a:rPr lang="de-DE" sz="4000" dirty="0" smtClean="0"/>
              <a:t> ORCID.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4000" dirty="0"/>
              <a:t>Users </a:t>
            </a:r>
            <a:r>
              <a:rPr lang="de-DE" sz="4000" dirty="0" smtClean="0"/>
              <a:t>will </a:t>
            </a:r>
            <a:r>
              <a:rPr lang="de-DE" sz="4000" dirty="0" err="1"/>
              <a:t>be</a:t>
            </a:r>
            <a:r>
              <a:rPr lang="de-DE" sz="4000" dirty="0"/>
              <a:t> </a:t>
            </a:r>
            <a:r>
              <a:rPr lang="de-DE" sz="4000" dirty="0" err="1"/>
              <a:t>able</a:t>
            </a:r>
            <a:r>
              <a:rPr lang="de-DE" sz="4000" dirty="0"/>
              <a:t> </a:t>
            </a:r>
            <a:r>
              <a:rPr lang="de-DE" sz="4000" dirty="0" err="1"/>
              <a:t>to</a:t>
            </a:r>
            <a:r>
              <a:rPr lang="de-DE" sz="4000" dirty="0"/>
              <a:t> manage </a:t>
            </a:r>
            <a:r>
              <a:rPr lang="de-DE" sz="4000" dirty="0" err="1"/>
              <a:t>their</a:t>
            </a:r>
            <a:r>
              <a:rPr lang="de-DE" sz="4000" dirty="0"/>
              <a:t> </a:t>
            </a:r>
            <a:r>
              <a:rPr lang="de-DE" sz="4000" dirty="0" smtClean="0"/>
              <a:t>ORCID </a:t>
            </a:r>
            <a:r>
              <a:rPr lang="de-DE" sz="4000" dirty="0" err="1" smtClean="0"/>
              <a:t>permission</a:t>
            </a:r>
            <a:r>
              <a:rPr lang="de-DE" sz="4000" dirty="0" smtClean="0"/>
              <a:t> in </a:t>
            </a:r>
            <a:r>
              <a:rPr lang="de-DE" sz="4000" dirty="0" err="1" smtClean="0"/>
              <a:t>OceanRep</a:t>
            </a:r>
            <a:r>
              <a:rPr lang="de-DE" sz="4000" dirty="0" smtClean="0"/>
              <a:t>. </a:t>
            </a:r>
            <a:endParaRPr lang="de-DE" sz="4000" dirty="0"/>
          </a:p>
          <a:p>
            <a:endParaRPr lang="de-DE" sz="4000" dirty="0"/>
          </a:p>
        </p:txBody>
      </p:sp>
      <p:sp>
        <p:nvSpPr>
          <p:cNvPr id="9" name="Textfeld 8"/>
          <p:cNvSpPr txBox="1"/>
          <p:nvPr/>
        </p:nvSpPr>
        <p:spPr>
          <a:xfrm>
            <a:off x="2043617" y="28596159"/>
            <a:ext cx="25398778" cy="338554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sz="5400" b="1" dirty="0" smtClean="0"/>
              <a:t>Second </a:t>
            </a:r>
            <a:r>
              <a:rPr lang="de-DE" sz="5400" b="1" dirty="0" err="1" smtClean="0"/>
              <a:t>step</a:t>
            </a:r>
            <a:endParaRPr lang="de-DE" sz="5400" b="1" dirty="0" smtClean="0"/>
          </a:p>
          <a:p>
            <a:r>
              <a:rPr lang="de-DE" sz="4000" dirty="0" smtClean="0"/>
              <a:t>Installation </a:t>
            </a:r>
            <a:r>
              <a:rPr lang="de-DE" sz="4000" dirty="0" err="1" smtClean="0"/>
              <a:t>of</a:t>
            </a:r>
            <a:r>
              <a:rPr lang="de-DE" sz="4000" dirty="0" smtClean="0"/>
              <a:t> OrcidDOI.pm (</a:t>
            </a:r>
            <a:r>
              <a:rPr lang="de-DE" sz="4000" dirty="0" err="1" smtClean="0"/>
              <a:t>part</a:t>
            </a:r>
            <a:r>
              <a:rPr lang="de-DE" sz="4000" dirty="0" smtClean="0"/>
              <a:t> </a:t>
            </a:r>
            <a:r>
              <a:rPr lang="de-DE" sz="4000" dirty="0" err="1" smtClean="0"/>
              <a:t>of</a:t>
            </a:r>
            <a:r>
              <a:rPr lang="de-DE" sz="4000" dirty="0" smtClean="0"/>
              <a:t> ORCID Support </a:t>
            </a:r>
            <a:r>
              <a:rPr lang="de-DE" sz="4000" dirty="0" err="1" smtClean="0"/>
              <a:t>Advance</a:t>
            </a:r>
            <a:r>
              <a:rPr lang="de-DE" sz="4000" dirty="0" smtClean="0"/>
              <a:t> </a:t>
            </a:r>
            <a:r>
              <a:rPr lang="de-DE" sz="4000" dirty="0" err="1" smtClean="0"/>
              <a:t>Plugin</a:t>
            </a:r>
            <a:r>
              <a:rPr lang="de-DE" sz="4000" dirty="0" smtClean="0"/>
              <a:t> 1.3.2): 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4000" dirty="0" smtClean="0"/>
              <a:t>Import via DOI </a:t>
            </a:r>
            <a:r>
              <a:rPr lang="de-DE" sz="4000" dirty="0" err="1" smtClean="0"/>
              <a:t>includes</a:t>
            </a:r>
            <a:r>
              <a:rPr lang="de-DE" sz="4000" dirty="0" smtClean="0"/>
              <a:t> ORCID. The </a:t>
            </a:r>
            <a:r>
              <a:rPr lang="de-DE" sz="4000" dirty="0" err="1" smtClean="0"/>
              <a:t>lookup</a:t>
            </a:r>
            <a:r>
              <a:rPr lang="de-DE" sz="4000" dirty="0" smtClean="0"/>
              <a:t> </a:t>
            </a:r>
            <a:r>
              <a:rPr lang="de-DE" sz="4000" dirty="0" err="1" smtClean="0"/>
              <a:t>table</a:t>
            </a:r>
            <a:r>
              <a:rPr lang="de-DE" sz="4000" dirty="0" smtClean="0"/>
              <a:t> </a:t>
            </a:r>
            <a:r>
              <a:rPr lang="de-DE" sz="4000" dirty="0" err="1" smtClean="0"/>
              <a:t>only</a:t>
            </a:r>
            <a:r>
              <a:rPr lang="de-DE" sz="4000" dirty="0" smtClean="0"/>
              <a:t> </a:t>
            </a:r>
            <a:r>
              <a:rPr lang="de-DE" sz="4000" dirty="0" err="1" smtClean="0"/>
              <a:t>works</a:t>
            </a:r>
            <a:r>
              <a:rPr lang="de-DE" sz="4000" dirty="0" smtClean="0"/>
              <a:t> </a:t>
            </a:r>
            <a:r>
              <a:rPr lang="de-DE" sz="4000" dirty="0" err="1" smtClean="0"/>
              <a:t>if</a:t>
            </a:r>
            <a:r>
              <a:rPr lang="de-DE" sz="4000" dirty="0" smtClean="0"/>
              <a:t> the ORCID </a:t>
            </a:r>
            <a:r>
              <a:rPr lang="de-DE" sz="4000" dirty="0" err="1" smtClean="0"/>
              <a:t>is</a:t>
            </a:r>
            <a:r>
              <a:rPr lang="de-DE" sz="4000" dirty="0"/>
              <a:t> </a:t>
            </a:r>
            <a:r>
              <a:rPr lang="de-DE" sz="4000" dirty="0" err="1" smtClean="0"/>
              <a:t>written</a:t>
            </a:r>
            <a:r>
              <a:rPr lang="de-DE" sz="4000" dirty="0" smtClean="0"/>
              <a:t> in the </a:t>
            </a:r>
            <a:r>
              <a:rPr lang="de-DE" sz="4000" dirty="0" err="1" smtClean="0"/>
              <a:t>user</a:t>
            </a:r>
            <a:r>
              <a:rPr lang="de-DE" sz="4000" dirty="0" smtClean="0"/>
              <a:t> </a:t>
            </a:r>
            <a:r>
              <a:rPr lang="de-DE" sz="4000" dirty="0" err="1" smtClean="0"/>
              <a:t>profile</a:t>
            </a:r>
            <a:r>
              <a:rPr lang="de-DE" sz="4000" dirty="0" smtClean="0"/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4000" dirty="0" smtClean="0"/>
              <a:t>In </a:t>
            </a:r>
            <a:r>
              <a:rPr lang="de-DE" sz="4000" dirty="0" err="1" smtClean="0"/>
              <a:t>case</a:t>
            </a:r>
            <a:r>
              <a:rPr lang="de-DE" sz="4000" dirty="0" smtClean="0"/>
              <a:t> </a:t>
            </a:r>
            <a:r>
              <a:rPr lang="de-DE" sz="4000" dirty="0" err="1" smtClean="0"/>
              <a:t>no</a:t>
            </a:r>
            <a:r>
              <a:rPr lang="de-DE" sz="4000" dirty="0" smtClean="0"/>
              <a:t> </a:t>
            </a:r>
            <a:r>
              <a:rPr lang="de-DE" sz="4000" dirty="0" err="1" smtClean="0"/>
              <a:t>list</a:t>
            </a:r>
            <a:r>
              <a:rPr lang="de-DE" sz="4000" dirty="0" smtClean="0"/>
              <a:t> </a:t>
            </a:r>
            <a:r>
              <a:rPr lang="de-DE" sz="4000" dirty="0" err="1" smtClean="0"/>
              <a:t>is</a:t>
            </a:r>
            <a:r>
              <a:rPr lang="de-DE" sz="4000" dirty="0" smtClean="0"/>
              <a:t> </a:t>
            </a:r>
            <a:r>
              <a:rPr lang="de-DE" sz="4000" dirty="0" err="1" smtClean="0"/>
              <a:t>shown</a:t>
            </a:r>
            <a:r>
              <a:rPr lang="de-DE" sz="4000" dirty="0" smtClean="0"/>
              <a:t>: </a:t>
            </a:r>
            <a:r>
              <a:rPr lang="de-DE" sz="4000" dirty="0" err="1" smtClean="0"/>
              <a:t>cut</a:t>
            </a:r>
            <a:r>
              <a:rPr lang="de-DE" sz="4000" dirty="0" smtClean="0"/>
              <a:t> out the ORCID, </a:t>
            </a:r>
            <a:r>
              <a:rPr lang="de-DE" sz="4000" dirty="0" err="1" smtClean="0"/>
              <a:t>click</a:t>
            </a:r>
            <a:r>
              <a:rPr lang="de-DE" sz="4000" dirty="0" smtClean="0"/>
              <a:t> on the </a:t>
            </a:r>
            <a:r>
              <a:rPr lang="de-DE" sz="4000" dirty="0" err="1" smtClean="0"/>
              <a:t>name</a:t>
            </a:r>
            <a:r>
              <a:rPr lang="de-DE" sz="4000" dirty="0" smtClean="0"/>
              <a:t> </a:t>
            </a:r>
            <a:r>
              <a:rPr lang="de-DE" sz="4000" dirty="0" err="1" smtClean="0"/>
              <a:t>to</a:t>
            </a:r>
            <a:r>
              <a:rPr lang="de-DE" sz="4000" dirty="0" smtClean="0"/>
              <a:t> </a:t>
            </a:r>
            <a:r>
              <a:rPr lang="de-DE" sz="4000" dirty="0" err="1" smtClean="0"/>
              <a:t>activate</a:t>
            </a:r>
            <a:r>
              <a:rPr lang="de-DE" sz="4000" dirty="0" smtClean="0"/>
              <a:t> the </a:t>
            </a:r>
            <a:r>
              <a:rPr lang="de-DE" sz="4000" dirty="0" err="1" smtClean="0"/>
              <a:t>list</a:t>
            </a:r>
            <a:r>
              <a:rPr lang="de-DE" sz="4000" dirty="0" smtClean="0"/>
              <a:t> </a:t>
            </a:r>
            <a:r>
              <a:rPr lang="de-DE" sz="4000" dirty="0" err="1" smtClean="0"/>
              <a:t>and</a:t>
            </a:r>
            <a:r>
              <a:rPr lang="de-DE" sz="4000" dirty="0" smtClean="0"/>
              <a:t> </a:t>
            </a:r>
            <a:r>
              <a:rPr lang="de-DE" sz="4000" dirty="0" err="1" smtClean="0"/>
              <a:t>add</a:t>
            </a:r>
            <a:r>
              <a:rPr lang="de-DE" sz="4000" dirty="0" smtClean="0"/>
              <a:t> the ORCID </a:t>
            </a:r>
            <a:r>
              <a:rPr lang="de-DE" sz="4000" dirty="0" err="1" smtClean="0"/>
              <a:t>again</a:t>
            </a:r>
            <a:r>
              <a:rPr lang="de-DE" sz="4000" dirty="0" smtClean="0"/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4000" dirty="0" err="1" smtClean="0"/>
              <a:t>Then</a:t>
            </a:r>
            <a:r>
              <a:rPr lang="de-DE" sz="4000" dirty="0" smtClean="0"/>
              <a:t> </a:t>
            </a:r>
            <a:r>
              <a:rPr lang="de-DE" sz="4000" dirty="0" err="1" smtClean="0"/>
              <a:t>add</a:t>
            </a:r>
            <a:r>
              <a:rPr lang="de-DE" sz="4000" dirty="0" smtClean="0"/>
              <a:t> the ORCID in the </a:t>
            </a:r>
            <a:r>
              <a:rPr lang="de-DE" sz="4000" dirty="0" err="1" smtClean="0"/>
              <a:t>user‘s</a:t>
            </a:r>
            <a:r>
              <a:rPr lang="de-DE" sz="4000" dirty="0" smtClean="0"/>
              <a:t> </a:t>
            </a:r>
            <a:r>
              <a:rPr lang="de-DE" sz="4000" dirty="0" err="1" smtClean="0"/>
              <a:t>profile</a:t>
            </a:r>
            <a:r>
              <a:rPr lang="de-DE" sz="4000" dirty="0" smtClean="0"/>
              <a:t> (</a:t>
            </a:r>
            <a:r>
              <a:rPr lang="de-DE" sz="4000" dirty="0" err="1" smtClean="0"/>
              <a:t>next</a:t>
            </a:r>
            <a:r>
              <a:rPr lang="de-DE" sz="4000" dirty="0" smtClean="0"/>
              <a:t> time the </a:t>
            </a:r>
            <a:r>
              <a:rPr lang="de-DE" sz="4000" dirty="0" err="1" smtClean="0"/>
              <a:t>lookup</a:t>
            </a:r>
            <a:r>
              <a:rPr lang="de-DE" sz="4000" dirty="0" smtClean="0"/>
              <a:t> </a:t>
            </a:r>
            <a:r>
              <a:rPr lang="de-DE" sz="4000" dirty="0" err="1" smtClean="0"/>
              <a:t>table</a:t>
            </a:r>
            <a:r>
              <a:rPr lang="de-DE" sz="4000" dirty="0" smtClean="0"/>
              <a:t> </a:t>
            </a:r>
            <a:r>
              <a:rPr lang="de-DE" sz="4000" dirty="0" err="1" smtClean="0"/>
              <a:t>includes</a:t>
            </a:r>
            <a:r>
              <a:rPr lang="de-DE" sz="4000" dirty="0" smtClean="0"/>
              <a:t> the </a:t>
            </a:r>
            <a:r>
              <a:rPr lang="de-DE" sz="4000" smtClean="0"/>
              <a:t>ORCID).</a:t>
            </a:r>
            <a:endParaRPr lang="de-DE" sz="4000" dirty="0" smtClean="0"/>
          </a:p>
        </p:txBody>
      </p:sp>
      <p:sp>
        <p:nvSpPr>
          <p:cNvPr id="10" name="Textfeld 9"/>
          <p:cNvSpPr txBox="1"/>
          <p:nvPr/>
        </p:nvSpPr>
        <p:spPr>
          <a:xfrm>
            <a:off x="2043617" y="37707368"/>
            <a:ext cx="14339455" cy="215443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sz="5400" b="1" dirty="0" err="1" smtClean="0"/>
              <a:t>Questions</a:t>
            </a:r>
            <a:r>
              <a:rPr lang="de-DE" sz="5400" b="1" dirty="0" smtClean="0"/>
              <a:t>/Problems: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4000" dirty="0" smtClean="0"/>
              <a:t>Who </a:t>
            </a:r>
            <a:r>
              <a:rPr lang="de-DE" sz="4000" dirty="0" err="1" smtClean="0"/>
              <a:t>is</a:t>
            </a:r>
            <a:r>
              <a:rPr lang="de-DE" sz="4000" dirty="0" smtClean="0"/>
              <a:t> </a:t>
            </a:r>
            <a:r>
              <a:rPr lang="de-DE" sz="4000" dirty="0" err="1" smtClean="0"/>
              <a:t>allowed</a:t>
            </a:r>
            <a:r>
              <a:rPr lang="de-DE" sz="4000" dirty="0" smtClean="0"/>
              <a:t> </a:t>
            </a:r>
            <a:r>
              <a:rPr lang="de-DE" sz="4000" dirty="0" err="1" smtClean="0"/>
              <a:t>to</a:t>
            </a:r>
            <a:r>
              <a:rPr lang="de-DE" sz="4000" dirty="0" smtClean="0"/>
              <a:t> </a:t>
            </a:r>
            <a:r>
              <a:rPr lang="de-DE" sz="4000" dirty="0" err="1" smtClean="0"/>
              <a:t>add</a:t>
            </a:r>
            <a:r>
              <a:rPr lang="de-DE" sz="4000" dirty="0" smtClean="0"/>
              <a:t> the ORCID </a:t>
            </a:r>
            <a:r>
              <a:rPr lang="de-DE" sz="4000" dirty="0" err="1" smtClean="0"/>
              <a:t>to</a:t>
            </a:r>
            <a:r>
              <a:rPr lang="de-DE" sz="4000" dirty="0" smtClean="0"/>
              <a:t> the </a:t>
            </a:r>
            <a:r>
              <a:rPr lang="de-DE" sz="4000" dirty="0" err="1" smtClean="0"/>
              <a:t>authors</a:t>
            </a:r>
            <a:r>
              <a:rPr lang="de-DE" sz="4000" dirty="0" smtClean="0"/>
              <a:t> </a:t>
            </a:r>
            <a:r>
              <a:rPr lang="de-DE" sz="4000" dirty="0" err="1" smtClean="0"/>
              <a:t>name</a:t>
            </a:r>
            <a:r>
              <a:rPr lang="de-DE" sz="4000" dirty="0" smtClean="0"/>
              <a:t>?</a:t>
            </a:r>
            <a:endParaRPr lang="en-US" sz="40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de-DE" sz="4000" dirty="0" smtClean="0"/>
          </a:p>
        </p:txBody>
      </p:sp>
      <p:pic>
        <p:nvPicPr>
          <p:cNvPr id="1028" name="Picture 4" descr="EPrints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3365">
            <a:off x="617487" y="9762118"/>
            <a:ext cx="3926322" cy="147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b/b3/ORCID_logo_with_tagline.svg/320px-ORCID_logo_with_tagline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0715">
            <a:off x="24379872" y="9778793"/>
            <a:ext cx="5482494" cy="195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456163" y="14668524"/>
            <a:ext cx="24986232" cy="12916947"/>
            <a:chOff x="1719250" y="13210377"/>
            <a:chExt cx="24986232" cy="12916947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27208" y="13210377"/>
              <a:ext cx="7878274" cy="571579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cxnSp>
          <p:nvCxnSpPr>
            <p:cNvPr id="20" name="Gerade Verbindung mit Pfeil 19"/>
            <p:cNvCxnSpPr/>
            <p:nvPr/>
          </p:nvCxnSpPr>
          <p:spPr>
            <a:xfrm>
              <a:off x="13727833" y="16068276"/>
              <a:ext cx="6001757" cy="230285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058" name="Grafik 205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1055" y="19703939"/>
              <a:ext cx="6983030" cy="642338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grpSp>
          <p:nvGrpSpPr>
            <p:cNvPr id="2" name="Group 1"/>
            <p:cNvGrpSpPr/>
            <p:nvPr/>
          </p:nvGrpSpPr>
          <p:grpSpPr>
            <a:xfrm>
              <a:off x="1719250" y="13743090"/>
              <a:ext cx="12215957" cy="9164037"/>
              <a:chOff x="1719250" y="13743090"/>
              <a:chExt cx="12215957" cy="9164037"/>
            </a:xfrm>
          </p:grpSpPr>
          <p:sp>
            <p:nvSpPr>
              <p:cNvPr id="5" name="Textfeld 4"/>
              <p:cNvSpPr txBox="1"/>
              <p:nvPr/>
            </p:nvSpPr>
            <p:spPr>
              <a:xfrm>
                <a:off x="1719250" y="13743090"/>
                <a:ext cx="12215957" cy="498598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5400" b="1" dirty="0" smtClean="0"/>
                  <a:t>First </a:t>
                </a:r>
                <a:r>
                  <a:rPr lang="de-DE" sz="5400" b="1" dirty="0" err="1" smtClean="0"/>
                  <a:t>step</a:t>
                </a:r>
                <a:endParaRPr lang="de-DE" sz="5400" b="1" dirty="0" smtClean="0"/>
              </a:p>
              <a:p>
                <a:r>
                  <a:rPr lang="de-DE" sz="4000" dirty="0" smtClean="0"/>
                  <a:t>Installation </a:t>
                </a:r>
                <a:r>
                  <a:rPr lang="de-DE" sz="4000" dirty="0" err="1" smtClean="0"/>
                  <a:t>of</a:t>
                </a:r>
                <a:r>
                  <a:rPr lang="de-DE" sz="4000" dirty="0" smtClean="0"/>
                  <a:t> ORCID </a:t>
                </a:r>
                <a:r>
                  <a:rPr lang="de-DE" sz="4000" dirty="0"/>
                  <a:t>Support </a:t>
                </a:r>
                <a:r>
                  <a:rPr lang="de-DE" sz="4000" dirty="0" err="1"/>
                  <a:t>Plugin</a:t>
                </a:r>
                <a:r>
                  <a:rPr lang="de-DE" sz="4000" dirty="0"/>
                  <a:t> v1.7: </a:t>
                </a:r>
                <a:endParaRPr lang="en-US" sz="4000" dirty="0"/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de-DE" sz="4000" dirty="0" smtClean="0"/>
                  <a:t>New </a:t>
                </a:r>
                <a:r>
                  <a:rPr lang="de-DE" sz="4000" dirty="0" err="1" smtClean="0"/>
                  <a:t>field</a:t>
                </a:r>
                <a:r>
                  <a:rPr lang="de-DE" sz="4000" dirty="0" smtClean="0"/>
                  <a:t> „ORCID“ in </a:t>
                </a:r>
                <a:r>
                  <a:rPr lang="de-DE" sz="4000" dirty="0" err="1" smtClean="0"/>
                  <a:t>user</a:t>
                </a:r>
                <a:r>
                  <a:rPr lang="de-DE" sz="4000" dirty="0" smtClean="0"/>
                  <a:t> </a:t>
                </a:r>
                <a:r>
                  <a:rPr lang="de-DE" sz="4000" dirty="0" err="1" smtClean="0"/>
                  <a:t>profiles</a:t>
                </a:r>
                <a:r>
                  <a:rPr lang="de-DE" sz="4000" dirty="0" smtClean="0"/>
                  <a:t> </a:t>
                </a:r>
                <a:r>
                  <a:rPr lang="de-DE" sz="4000" dirty="0" err="1" smtClean="0"/>
                  <a:t>leads</a:t>
                </a:r>
                <a:r>
                  <a:rPr lang="de-DE" sz="4000" dirty="0" smtClean="0"/>
                  <a:t> </a:t>
                </a:r>
                <a:r>
                  <a:rPr lang="de-DE" sz="4000" dirty="0" err="1" smtClean="0"/>
                  <a:t>to</a:t>
                </a:r>
                <a:r>
                  <a:rPr lang="de-DE" sz="4000" dirty="0" smtClean="0"/>
                  <a:t> the </a:t>
                </a:r>
                <a:r>
                  <a:rPr lang="de-DE" sz="4000" dirty="0" err="1" smtClean="0"/>
                  <a:t>green</a:t>
                </a:r>
                <a:r>
                  <a:rPr lang="de-DE" sz="4000" dirty="0" smtClean="0"/>
                  <a:t> „ORCID“ </a:t>
                </a:r>
                <a:r>
                  <a:rPr lang="de-DE" sz="4000" dirty="0" err="1" smtClean="0"/>
                  <a:t>icon</a:t>
                </a:r>
                <a:r>
                  <a:rPr lang="de-DE" sz="4000" dirty="0" smtClean="0"/>
                  <a:t>.</a:t>
                </a:r>
                <a:endParaRPr lang="de-DE" sz="4000" dirty="0"/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de-DE" sz="4000" dirty="0" err="1" smtClean="0"/>
                  <a:t>Filled</a:t>
                </a:r>
                <a:r>
                  <a:rPr lang="de-DE" sz="4000" dirty="0" smtClean="0"/>
                  <a:t> out </a:t>
                </a:r>
                <a:r>
                  <a:rPr lang="de-DE" sz="4000" dirty="0" err="1" smtClean="0"/>
                  <a:t>it</a:t>
                </a:r>
                <a:r>
                  <a:rPr lang="de-DE" sz="4000" dirty="0" smtClean="0"/>
                  <a:t> </a:t>
                </a:r>
                <a:r>
                  <a:rPr lang="de-DE" sz="4000" dirty="0" err="1" smtClean="0"/>
                  <a:t>automatically</a:t>
                </a:r>
                <a:r>
                  <a:rPr lang="de-DE" sz="4000" dirty="0" smtClean="0"/>
                  <a:t> </a:t>
                </a:r>
                <a:r>
                  <a:rPr lang="de-DE" sz="4000" dirty="0" err="1" smtClean="0"/>
                  <a:t>appears</a:t>
                </a:r>
                <a:r>
                  <a:rPr lang="de-DE" sz="4000" dirty="0" smtClean="0"/>
                  <a:t> </a:t>
                </a:r>
                <a:r>
                  <a:rPr lang="de-DE" sz="4000" dirty="0" err="1" smtClean="0"/>
                  <a:t>together</a:t>
                </a:r>
                <a:r>
                  <a:rPr lang="de-DE" sz="4000" dirty="0" smtClean="0"/>
                  <a:t> </a:t>
                </a:r>
                <a:r>
                  <a:rPr lang="de-DE" sz="4000" dirty="0" err="1" smtClean="0"/>
                  <a:t>with</a:t>
                </a:r>
                <a:r>
                  <a:rPr lang="de-DE" sz="4000" dirty="0" smtClean="0"/>
                  <a:t> the </a:t>
                </a:r>
                <a:r>
                  <a:rPr lang="de-DE" sz="4000" dirty="0" err="1" smtClean="0"/>
                  <a:t>authors</a:t>
                </a:r>
                <a:r>
                  <a:rPr lang="de-DE" sz="4000" dirty="0" smtClean="0"/>
                  <a:t>‘ </a:t>
                </a:r>
                <a:r>
                  <a:rPr lang="de-DE" sz="4000" dirty="0" err="1" smtClean="0"/>
                  <a:t>name</a:t>
                </a:r>
                <a:r>
                  <a:rPr lang="de-DE" sz="4000" dirty="0" smtClean="0"/>
                  <a:t> </a:t>
                </a:r>
                <a:r>
                  <a:rPr lang="de-DE" sz="4000" dirty="0" err="1" smtClean="0"/>
                  <a:t>and</a:t>
                </a:r>
                <a:r>
                  <a:rPr lang="de-DE" sz="4000" dirty="0" smtClean="0"/>
                  <a:t> </a:t>
                </a:r>
                <a:r>
                  <a:rPr lang="de-DE" sz="4000" dirty="0" err="1" smtClean="0"/>
                  <a:t>affiliation</a:t>
                </a:r>
                <a:r>
                  <a:rPr lang="de-DE" sz="4000" dirty="0" smtClean="0"/>
                  <a:t> in the </a:t>
                </a:r>
                <a:r>
                  <a:rPr lang="de-DE" sz="4000" dirty="0" err="1" smtClean="0"/>
                  <a:t>lookup</a:t>
                </a:r>
                <a:r>
                  <a:rPr lang="de-DE" sz="4000" dirty="0" smtClean="0"/>
                  <a:t> </a:t>
                </a:r>
                <a:r>
                  <a:rPr lang="de-DE" sz="4000" dirty="0" err="1" smtClean="0"/>
                  <a:t>table</a:t>
                </a:r>
                <a:r>
                  <a:rPr lang="de-DE" sz="4000" dirty="0" smtClean="0"/>
                  <a:t>.</a:t>
                </a:r>
              </a:p>
              <a:p>
                <a:r>
                  <a:rPr lang="de-DE" sz="3200" dirty="0"/>
                  <a:t> </a:t>
                </a:r>
                <a:endParaRPr lang="en-US" sz="3200" dirty="0"/>
              </a:p>
              <a:p>
                <a:endParaRPr lang="en-US" sz="3200" dirty="0"/>
              </a:p>
            </p:txBody>
          </p:sp>
          <p:pic>
            <p:nvPicPr>
              <p:cNvPr id="31" name="Grafik 3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4278" y="19928278"/>
                <a:ext cx="10608885" cy="2978849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cxnSp>
            <p:nvCxnSpPr>
              <p:cNvPr id="29" name="Gerade Verbindung mit Pfeil 28"/>
              <p:cNvCxnSpPr/>
              <p:nvPr/>
            </p:nvCxnSpPr>
            <p:spPr>
              <a:xfrm flipH="1">
                <a:off x="6882687" y="17913927"/>
                <a:ext cx="5413226" cy="320852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1" name="Picture 10" descr="Bildschirmfoto 2018-10-25 um 14.54.58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8815" y="33098516"/>
            <a:ext cx="7323580" cy="4812365"/>
          </a:xfrm>
          <a:prstGeom prst="rect">
            <a:avLst/>
          </a:prstGeom>
          <a:ln w="12700" cmpd="sng">
            <a:solidFill>
              <a:schemeClr val="accent1"/>
            </a:solidFill>
          </a:ln>
        </p:spPr>
      </p:pic>
      <p:pic>
        <p:nvPicPr>
          <p:cNvPr id="13" name="Picture 12" descr="Bildschirmfoto 2018-10-25 um 15.00.33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637" y="24997221"/>
            <a:ext cx="10790762" cy="3146707"/>
          </a:xfrm>
          <a:prstGeom prst="rect">
            <a:avLst/>
          </a:prstGeom>
        </p:spPr>
      </p:pic>
      <p:cxnSp>
        <p:nvCxnSpPr>
          <p:cNvPr id="24" name="Gerade Verbindung mit Pfeil 19"/>
          <p:cNvCxnSpPr/>
          <p:nvPr/>
        </p:nvCxnSpPr>
        <p:spPr>
          <a:xfrm>
            <a:off x="14617146" y="19829274"/>
            <a:ext cx="5849357" cy="43007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8"/>
          <p:cNvCxnSpPr/>
          <p:nvPr/>
        </p:nvCxnSpPr>
        <p:spPr>
          <a:xfrm>
            <a:off x="6222674" y="23266400"/>
            <a:ext cx="6048188" cy="2438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Grafik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83" y="41016323"/>
            <a:ext cx="3600450" cy="1266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ster_A0_de_u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poster_A0_de_up</Template>
  <TotalTime>0</TotalTime>
  <Words>201</Words>
  <Application>Microsoft Office PowerPoint</Application>
  <PresentationFormat>Benutzerdefiniert</PresentationFormat>
  <Paragraphs>23</Paragraphs>
  <Slides>1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2" baseType="lpstr">
      <vt:lpstr>poster_A0_de_up</vt:lpstr>
      <vt:lpstr>PowerPoint-Präsentation</vt:lpstr>
    </vt:vector>
  </TitlesOfParts>
  <Company>GEOMAR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Schmidt, Barbara</dc:creator>
  <cp:lastModifiedBy>Schmidt, Barbara</cp:lastModifiedBy>
  <cp:revision>29</cp:revision>
  <dcterms:created xsi:type="dcterms:W3CDTF">2018-10-22T07:26:28Z</dcterms:created>
  <dcterms:modified xsi:type="dcterms:W3CDTF">2018-11-12T14:41:12Z</dcterms:modified>
</cp:coreProperties>
</file>